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1211" r:id="rId3"/>
    <p:sldId id="1137" r:id="rId4"/>
    <p:sldId id="1150" r:id="rId5"/>
    <p:sldId id="1065" r:id="rId6"/>
    <p:sldId id="1063" r:id="rId7"/>
    <p:sldId id="1122" r:id="rId8"/>
    <p:sldId id="1121" r:id="rId9"/>
    <p:sldId id="1179" r:id="rId10"/>
    <p:sldId id="1064" r:id="rId11"/>
    <p:sldId id="1017" r:id="rId12"/>
    <p:sldId id="1057" r:id="rId13"/>
    <p:sldId id="1058" r:id="rId14"/>
    <p:sldId id="1059" r:id="rId15"/>
    <p:sldId id="1060" r:id="rId16"/>
    <p:sldId id="1062" r:id="rId17"/>
    <p:sldId id="1066" r:id="rId18"/>
    <p:sldId id="1068" r:id="rId19"/>
    <p:sldId id="1067" r:id="rId20"/>
    <p:sldId id="1069" r:id="rId21"/>
    <p:sldId id="1136" r:id="rId22"/>
    <p:sldId id="1138" r:id="rId23"/>
    <p:sldId id="1139" r:id="rId24"/>
    <p:sldId id="1141" r:id="rId25"/>
    <p:sldId id="1143" r:id="rId26"/>
    <p:sldId id="1147" r:id="rId27"/>
    <p:sldId id="1146" r:id="rId28"/>
    <p:sldId id="1205" r:id="rId29"/>
    <p:sldId id="1206" r:id="rId30"/>
    <p:sldId id="1144" r:id="rId31"/>
    <p:sldId id="1142" r:id="rId32"/>
    <p:sldId id="1145" r:id="rId33"/>
    <p:sldId id="1148" r:id="rId34"/>
    <p:sldId id="1207" r:id="rId35"/>
    <p:sldId id="1209" r:id="rId36"/>
    <p:sldId id="1208" r:id="rId37"/>
    <p:sldId id="1140" r:id="rId38"/>
    <p:sldId id="1149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7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6936.09 3937.01,'14'0,"-1"0,1 0,6 0,33 0,-39 0,66 0,-80 14,114-14,-87 13,0-13,20 0,-20 13,-14-13,41 0,-41 0,1 0,-8 0,8 7,6-7,54 0,-68 0,28 0,6 14,-33-14,26 0,-6 0,20 0,-40 0,20 0,-21 0,41 0,-20 0,-7 0,14 0,-21 0,21 0,-21 0,1 0,-8 0,8 0,6 0,-7 0,68 13,-48-13,-33 7,61-7,-14 13,-41-13,75 20,-54-20,-21 0,55 14,-41-1,-7-13,1 0,-7 0,53 13,20-13,-80 7,34-7,-21 0,-6 0,6 0,34 14,-33-14,73 0,-53 0,-21 0,34 0,-34 0,54 0,-53 0,53 0,13 0,-73 0,7 0,-1 0,34 0,7 13,-21-13,-19 0,-1 0,7 7,14-7,-21 0,21 13,-14-13,-7 0,1 14,6-14,-7 13,1-13,-8 0,21 0,20 7,-40-7,6 13,1-13,19 0,21 13,-41-13,48 7,-28 7,-26-14,6 0,-13 13,14-13,-14 7,0 6,0 14,0-7,0 0,0 7,0-14,0-6,0 7,0-1,0-6,-7-7,7 13,0 1,-13-8,-8 21,8-7,6-20,-6 27,-54 7,67-21,-14-13,-6 7,-40 20,46-27,-26 6,0 8,-27 12,47-26,-27 7,-34 7,-80-1,148-13,6 0,-40 0,0 0,34 0,6 0,-33 0,33 0,-26 0,19 0,1 0,-21 0,1 0,-1 0,-13 7,14-7,19 0,8 0,-8 0,1 0,-21 0,-26 0,40 0,6 0,8 0,-35 0,21 0,0 0,-27 0,0 0,27 0,7 0,-1 0,1 0,-27 0,6 0,-13 0,34 0,-34 0,0 0,40 0,-6 0,-1 0,-19 0,13 0,6 0,-19 0,19 0,-19 0,-14-14,40 14,-6 0,-21 0,0 0,8 0,5 0,8-13,-7 13,-20 0,33-7,-6 7,-8 0,8 0,-7 0,-7 0,14 0,-7 0,6 0,7 0,-6 0,0 0,-8-13,8 13,-7 0,-14 0,8 0,5 0,-5 0,19 0,7-14,-27 14,14 0,-8 0,8 0,6 0,-6 0,0 0,-8 0,8 0,-7-13,6 13,1 0,6 0,-19-7,5 7,-5 0,-8-13,27 13,-6 0,-1 0,14-14,-13 14,6 0,-6 0,0-6,6-8,-7 14,-12-13,5 13,21-14,-13 14,6 0,-20-6,14 6,13-14,-7 14,-6 0,13-13,0 6,-13 7,13-13,-7-1,7 1,-14 13,14-7,0-6,-13 13,13-14,-7 8,7-8,0 1,0 6,0-6,0-1,0-6,0 7,0-1,0 8,0-8,0 1,0-1,0 8,0-8,0 1,0 6,0-6,0-1,14 14,-14-6,0-8,13 14,-13-13,0-1,0 8,7-8,-7 1,0 6,13-6,-13-14,0 20,14-6,-14-7,6 20,-6-14,0 1,14 6,-1 7,-13-13,14 13,-8 0,-6-14,14 14,6-13,-7 6,1 7,-1 0,-6 0,-7-13,13 13,-13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3964.01,'0'-13,"7"-1,-7 1,7 13,6-20,21-14,-21 14,-6 7,6-1,21-19,-7 12,-21 21,41-40,-33 33,-1-6,-6 0,20 13,-27-7,6-6,8 13,13-14,-21 14,-6-7,27-6,20-14,-27 20,0-6,-6 13,33-20,0-7,-41 14,8 13,13-7,-21-6,21-1,-20 14,6 0,1 0,-14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4933.2 6097.01,'13'0,"-6"0,6 0,1 0,-8 0,8 0,-1 0,1 0,26 0,-27 0,21 0,13 0,0 0,-34 0,-6 0,20 0,6 0,-13 0,7 0,-13 0,-8 0,8 0,-14-7,13 7,-6 0,6 0,1 0,-8 0,8 0,-1 0,1 0,-8 0,8 0,-14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2350.2 7251.01,'7'0,"6"0,1 0,-8 0,8 0,-1-13,7 13,7 0,-7 0,-6 0,-8 0,8 0,-1 0,21 0,-14 0,7 0,-7 0,-7 0,1 0,6 0,-7 0,-6 0,6 0,1 0,-8 0,8 0,-1 0,1 0,6 0,-7 0,7 0,-6 0,6 0,7 0,-21 6,21-6,-7 0,-6 0,-1 0,-6 0,20 0,-21 0,21 0,-13 0,-8 0,8 0,-1 7,-6-7,6 0,1 0,-1 0,-6 0,6 0,1 13,-8-13,8 0,-1 0,-13 14,20-14,-6 0,-1 0,-6 0,20 0,-7 0,-7 0,1 6,6-6,0 0,-7 14,7-14,-6 0,-1 0,1 0,-8 0,8 0,-1 13,-6-13,6 0,1 0,-1 0,-6 0,6 0,1 0,-8 0,8 0,-1 0,-6 0,6 0,1 0,-14 7,13-7,-6 0,6 0,1 0,-7 0,6 0,0 0,1 0,-8 0,8 0,-1 0,-6 0,6 0,1 0,-7 0,6 0,0 0,1 0,-7 0,6 0,0 0,-6 0,6 0,1 0,-1 0,-6 0,6 0,1 0,-7 0,6 0,0 0,1 0,-7 0,6 0,0 0,-6 0,6 0,1 0,-7 0,6 0,0 0,1 0,-7 0,6 0,0 0,-6 0,6 0,1 0,-1 0,-6 0,-7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2343.2 6064.01,'7'0,"0"0,6 0,1 0,19 0,-13 0,-6 0,6 0,13 0,-19 0,-1 0,1 13,-8-13,8 0,-1 0,-6 0,6 0,1 0,-14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9049.09 3461.01,'14'-14,"-1"14,-13-13,128 13,-122 0,8 0,-1 0,-6 0,6 0,1 0,-8 0,8 0,-1 0,1 0,-8 0,8 7,6-7,-7 0,1 0,-14 13,-7-6,7 6,0 1,-13-8,6 28,-6-7,-1-7,14-7,0 1,-7-14,7 6,0 8,0-14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16428.1 3642.01,'0'7,"-13"-7,13 13,0 1,0-8,0 8,0-1,0-6,0 6,0 1,-7-14,7 6,0 8,0-1,-13 1,13-8,0 8,0-1,0-6,0 20,0-14,-14-13,14 7,0 6,-6 1,6-8,0 8,0-1,-14-13,14 7,0 6,0 1,-13-14,13 13,0-6,-14 6,14 1,-6-14,-8 6,1-6,6 0,-6 0,13 14,-14-14,1 0,6-7,7 0,-13-6,-1 0,8 6,6-7,-27-12,27 19,-7 7,-6-14,-1-6,1 20,13-13,-7-1,-6 8,13-8,-14 1,14 0,0 6,0-7,0 1,0 6,0-6,0-1,0 1,0 6,0-6,0-1,7 8,-7-8,13 14,-6-13,-7 6,13 7,-13-13,14 13,-1-14,-6 1,6 6,1-6,6-1,-7-6,-6 20,7-13,-14-1,13 14,-13-6,13 6,-13-14,7 14,6-13,-13 6,14 7,-7 0,-7-13,13 13,-13-14,13 14,1 0,-7 0,-7 7,13-7,-13 14,13-14,-13 6,0 8,7-14,7 20,-14-7,0 1,13-14,-6 33,-7-19,13 6,-13-7,13-13,-13 14,0-14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17676.1 3575.01,'-13'0,"-1"7,7-7,7 13,-13-6,13 6,0 1,0-8,0 8,0-1,-13-13,13 20,0-6,0-1,6-13,-6 7,0 6,0 1,14-14,-14 6,0 8,0-1,6-13,-6 14,14-14,-14 6,0 8,0-1,13-13,-13 7,0 6,0 1,0-1,0-6,0 6,0 1,0-8,0 8,0-1,-6-6,-8-7,14 13,-7-13,7 14,-13-14,0 0,-1 0,7 13,-6-13,0 0,6 7,-7-7,1 0,13-14,-13 14,-7-26,20 19,-14 7,14-14,-7 1,-6-7,0 20,13-14,-7 8,-7 6,14-14,0 1,-13 13,13-13,0 6,0-7,-13 14,13-13,0 6,0-6,0-1,0 1,0 6,-7 7,7-13,0-1,0 8,0-8,0 1,0 6,0-6,0-1,13 14,-13-13,14 13,-14-7,13 7,-6-13,-7-1,13 14,1-6,-14-8,6 14,-6-13,14 13,-14-14,13 14,-13-6,7 6,-7-14,13 14,-13-13,14 13,-1 0,-13-7,7 7,6 0,1 0,-8 0,-6-13,14 13,-1 0,1 0,-8 0,8 0,-1 0,-6 0,-7 7,0-1,13-6,-13 14,0-1,0-6,0 6,0-13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9474.63 4494.06,'0'-14,"0"0,0-7,0 7,28-20,-21-35,6 55,-13-34,14 41,0-28,-14 21,0 0,7-34,21-21,-15-7,1 48,-14-6,14 6,-14 14,7-34,-7 27,0-7,14-27,0 20,-14 22,7-15,6-62,1 55,0 8,-14 20,0-7,7-21,-7 22,28-63,-15 55,-13 7,7-21,-7 22,28-70,-28 69,0 0,14-34,-14 41,21-76,-21 69,0-21,0 8,13 6,1-28,-14 29,7-29,7 15,-14 6,21-41,-21 62,14-21,-14 15,13-22,-13 28,0-7,14 0,-14-6,7-8,-7 21,0-7,14-6,0-22,-14 21,7 21,-7-13,0 6,14-21,-14 7,13-6,-13 20,0-7,0 0,0 0,7-7,7-13,-14 13,14 7,0-13,-14 20,7-21,-7 21,0-7,13 0,-13 1,14-22,-14 28,7-7,-7 0,14 8,0-36,0 35,-7-20,6-8,8 0,-7 22,0 6,20-42,-20 49,-7-27,7 20,0-7,-7 0,-7 7,14-7,20-34,-20 34,0 7,-14-7,7 0,-7 8,14-8,-1 0,-6 0,7 7,-14-7,28-6,-21 6,-7 0,14 0,6-7,8 1,6-29,-20 22,-14 20,7 7,-7-14,14 0,0 7,-14-7,7 14,7-27,13-8,-6 14,0-6,-7 27,-14-7,13-7,1 14,-14-14,7 7,7-7,0 0,-7 14,-7-6,14 6,13-14,-27 0,7 14,7-14,0 14,-7-7,7 7,-14-14,13 14,22-14,-14 14,6-6,-20 6,21 0,-7 0,-8 0,1 0,-7 0,7 0,0 0,-7 0,7 0,13 0,-20-14,7 14,0 0,-7 0,-7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10933.6 878.059,'7'0,"0"6,20 8,-27 0,49 7,-42-21,27 34,15-20,-22-7,-6 7,-7 0,7 0,6-14,-20 7,21 6,-21-13,-7 14,0-7,-14 7,0-14,14 14,-21 7,21-8,-14-13,14 14,0-7,-13-7,13 14,0 0,-7-14,7 7,0 7,-14-14,14 13,-14 1,14-14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11417.6 1189.06,'7'14,"0"-14,27 13,-20-13,0 0,-7 0,7 0,48 14,-55-14,34 0,-34 0,7 0,0 7,-7-7,20 0,-13 0,28 14,-15-14,22 0,-15 0,-13 0,-7 0,7 0,-8 0,1 0,-7 0,7-7,0 7,-7-7,20 7,-6 0,-7-14,7 14,20-14,-34 14,7 0,0 0,-7 0,20 0,-20 0,7-13,0 13,0 0,-7 0,20 0,-20 0,21 0,-14 0,20-7,-27 7,21 0,-14 0,-7 0,6 0,1 0,-7 0,21 0,-21 0,20 0,-13 0,-7 0,21 0,-21 0,7 0,13 0,-20 0,28 0,-1 0,29 0,-29 0,-20 0,34 0,-34 0,-7 0,7 0,7 0,6 0,-13 0,-7 0,7 0,7 0,6 0,22 0,-42 0,6 0,22 0,-21 0,20 0,15 0,-42 0,7 0,13 0,-20 0,7 0,0 0,-7 0,6 0,1 0,7 0,-7 0,0 0,20 0,1 0,-1 0,1 0,-7 0,-21 0,6 0,8 0,7 0,-14 0,-7 0,6 0,1 0,-7 0,7 0,0 0,-7 0,20 0,-6 0,-7 0,0 0,-7 0,34 0,-34 0,21 0,-8 0,1 0,7 0,-7 0,-8 0,8 0,-7-14,0 14,0-14,-7 14,6 0,1 0,7-7,0 7,-7 0,-1 0,1-14,-7 14,7 0,0 0,-7 0,7 0,-14-14,13 14,1 0,-7 0,7-6,0 6,-7 0,6 0,-13-14,0 0,14-7,-7 21,-7-14,14-6,-14 6,14-14,-14 21,14-20,-7 20,-7-7,0 0,13 7,-13-7,0 0,0 1,14 13,-14-7,0-7,0 0,0 7,-7-7,-6 0,6 1,-7 6,0-7,0 14,7-14,-20 14,-8-7,14 7,7 0,-34-14,27 14,7 0,-34 0,41 0,-7 0,-48-14,21 14,27 0,-14 0,7 0,-13 0,20 0,7 0,-7 0,0 0,1 0,-22-6,0 6,22 0,-63-14,48 14,14 0,7 0,-55 0,48 0,-27 0,13 0,14 0,7 0,-7 0,-20 0,-1 0,8 0,-15 0,-6 0,13 0,21 0,-34 0,34 0,7 0,-27 0,20-14,0 14,-21 0,15 0,6 0,0-14,-7 14,-27 0,13 0,8 0,-8 0,28 7,-41-7,-15 14,57-14,-36 14,8-14,27 0,-7 0,0 0,0 0,7 0,-20 0,20 0,-42 0,15 0,20 0,0 0,7 0,-34 0,-1 0,28 0,0 0,-6 0,-8 0,7 0,7 0,-20 0,20 0,7 0,-27-7,20 7,0 0,-7 0,-6 0,20 0,-21 0,-7 0,15 0,6 0,0 0,7 0,-7 0,-13 0,6 7,0-7,7 0,0 7,-6-7,6 0,14 13,-14-13,7 0,-7 14,0-14,8 0,-8 0,-14 7,7-7,8 14,-8-14,7 0,-7 14,-6-7,20-7,-7 0,0 0,7 13,-7-13,14 14,-14-14,1 0,-22 35,28-21,-7-7,0-7,14 13,-6-13,6 14,-14-14,0 14,0-7,14 7,-7-14,7 14,-14-7,14 6,-14 1,14-7,-6 7,6 0,0 0,-14-14,14 7,0 6,0 1,0-7,7-7,-7 14,7-14,-7 14,13-14,1 0,-14 14,7-14,7 0,-14 7,14-7,0 13,-7 1,6-7,1-7,-7 14,7-14,-14 14,14-14,-14 7,7-7,6 0,1 0,-14 14,14-14,-7 0,7 0,0 13,-7-13,6 0,1 14,0-14,-7 0,7 0,-14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3383.63 6022.06,'13'0,"1"0,0 0,7 0,-1 14,-6-14,0 0,7 13,-7-13,6 0,8 14,-7-7,7 7,-22-14,-6 14,14-14,0 0,-14 7,35 7,-28-1,6-13,1 0,7 7,-7-7,0 14,-7-14,6 0,22 14,13-14,-34 0,21 14,-15-14,-6 0,0 0,-7 0,35 0,-22 0,-6 0,7 0,-7 0,0 0,-8 0,22 0,-21 0,7 0,0 0,-7 0,6 0,1 0,0 0,-7 0,7 0,0 0,6 0,8 0,-21-7,7 7,0 0,-7 0,-7-14,13 14,1-14,-7 14,21-7,6-7,-20 14,-7 0,7 0,14-13,6 13,-27 0,7 0,7 0,27 0,-13 7,-8-7,-27 13,14-13,-7 0,7 7,0-7,-14 14,7-14,6 0,15 0,-7 14,0-14,13 0,-20 0,0 0,6 0,-6 0,0 0,21-7,-21 7,-8 0,8 0,0 0,-7 0,7 0,0 0,-7 0,20 0,-13 0,-7 0,28 0,-22 0,1 0,0 0,7 0,-7 0,-7 0,6 0,1 0,7 0,-7 0,0 0,-8-14,22 7,-7-7,7-6,-22 20,22-14,-28 0,7 14,21-7,-21 7,20-14,-13 14,-7 0,7 0,0 0,20 0,-13 0,14 0,-22 7,1-7,7 0,-21 7,14-7,7 0,-8 14,8 0,7-14,-14 0,-8 0,8 0,-14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3479.63 7080.06,'7'0,"7"0,0 0,20 20,-13-6,-7-14,48 21,-55-21,7 0,21 14,27-7,-41-7,-8 13,1-13,21 14,55-14,-77 0,8 0,-7 0,0 0,7-7,-8-6,43-8,-42 21,13-14,-20 14,21 0,-28-7,7 7,7 0,-1 0,-13-14,14 14,-7 0,7 0,0 0,7 0,-8 0,-6 0,7 0,0 0,0 0,-7 0,7 0,-1 0,36 0,-42 0,6 0,1-14,-7 14,28 0,-21 0,-1 0,1 0,7 0,-7 0,-7 0,20 0,112 7,-105-7,-20 0,0 0,0 0,-7 0,20 0,-6-7,-7 7,0 0,-7 0,-7-13,27 13,-6-7,14-7,-22 14,8-14,-7 7,0 7,-7 0,-7 14,14-14,-1 21,36 6,-42-13,7-14,-1 7,-6-7,21 14,-28 0,21-14,6 7,-20-7,7 0,0 0,0 0,-7 0,6 0,1 0,-7 0,7 0,0 0,7 0,6-14,-6-7,-7 7,-7 0,-7 1,14 13,-14-7,13 7,-13-14,14 14,-7 0,7 0,-14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8416.63 7730.06,'14'0,"14"0,-22 0,8 0,7 0,-7 0,0 0,0 0,-8 0,8 0,0 0,-7 0,7 0,0 0,-7 0,20 0,-13-7,-7 7,7 0,0 0,-7 0,6 0,1 0,0 0,-7 0,7 0,0 0,-7 0,6 0,1 0,7 0,7 7,-8 6,-6-13,-7 0,-7 14,28-14,-14 0,-8 0,-6 7,14-7,0 0,-7 0,21 0,-21 14,6-14,1 0,0 0,-7 0,7 0,0 0,6-7,-6 7,0 0,-14-7,7 7,7 0,0 0,6 0,-20-14,14 14,0 0,-7 0,7 0,0 0,-7 0,20 0,8 0,-21 0,-8 0,8 0,7 0,-7 0,0 0,0 0,-8 0,8 0,0 0,-7 0,7 7,0-7,6 0,8 7,-21-7,7 0,7 0,6 0,-13 0,-7 14,7-14,7 0,-21 14,13-14,1 0,-7 0,21 0,-14 0,-7 0,6 0,1 0,-7 0,7-7,0 7,0 0,-8 0,8 0,0 0,7 0,-7 0,6 0,8 0,-21 0,7 0,20 0,-20 0,0 0,-7 0,21 0,-21 0,6 0,15 0,7 0,-28 0,6 0,36 0,-35 0,6-14,15 14,-7 0,-22 0,-6-7,14 7,0 0,7 0,-7 0,34 0,-6 0,-29 0,1 0,35 0,-42 0,6 0,1 0,7 0,-7 0,0 0,-7 0,6 0,1 0,-7 0,7 0,0 0,0 0,-8 0,22 0,-21 0,7 0,0 0,6 0,-6 0,0 0,21 0,-15 0,8 0,-7 0,-7 0,-7 0,34 0,-20 0,-7 0,-7 0,20 0,-20 0,21 0,-7 0,13 0,-6 0,-14 0,-8 0,22 0,-21 0,7 0,7 0,20 0,-34 0,21 0,-21 0,6 0,1 0,0 0,-7 0,7 0,20 0,-20 0,21 14,-14-14,-8 0,1 0,7 0,7 0,-21 0,6 0,1 0,-7-7,41 0,-34-7,7 14,-7-14,0 14,-7 0,6 0,22 0,-21 0,0 0,6 0,8 0,-21 0,7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4729.09-971.994,'0'-7,"0"7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10933.6 7218.06,'7'0,"7"0,-14-14,6 14,36-14,-35 0,21 14,-22 0,22-7,7-6,-21 13,-8-14,22 14,-28-7,35-7,-22 14,-6-14,28 0,-35 8,14 6,0 0,-14-14,13 14,-13-14,7 14,-7-7,14 7,-14-14,14 14,-14-14,7 14,-7-7,14 7,-14-13,14-1,-7 14,-7-14,13 14,-13-7,14-7,-14 0,14 7,-14-6,7-1,-7 0,14 14,-14-7,14-7,-14 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11113.6 6927.06,'0'-6,"7"6,-7-14,6 14,-6-14,14 14,0 0,-14-7,7 7,-7-14,28 14,-28-14,13 14,-6-7,7 7,0-13,7-1,-7 14,-1 0,8 0,-21-7,14 7,-7 0,-7-14,14 14,0 0,-7 0,6 0,1 0,0 0,7 0,-7 0,-8 0,8 0,0 0,0 0,-7 0,7 0,0 0,-8 0,8 0,-14 7,0 0,0 7,0 0,14-8,-14 22,0-21,0 7,0 0,0 20,0-13,7 7,-7-15,0-6,14 7,-14 0,0-7,14-7,-14 14,0-14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1758.09 4199.01,'13'0,"1"0,-14 6,13-6,-13 7,7-7,-7 14,13-1,0-6,-6 20,7-14,12 20,-19-12,7-21,-1 13,-13-6,7 6,6 1,0-1,-6-6,20-7,-14 13,8-13,-8 0,-6 0,20 0,-14 0,-6-7,6 7,0-6,-6-8,7 14,6-27,-7 21,14-28,-20 34,6-27,1 21,32-41,-46 33,34-19,-27 19,6 1,1 6,-8-6,-6-1,14 8,13-21,-21 20,8-6,-1-1,7 1,-6-7,-1 20,-6-20,6 20,1-27,-8 27,21-20,-20 6,20 1,-14 6,-6-6,6 13,-13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1972.09 5098.01,'0'6,"0"8,7-14,-7 6,7 8,6-1,21 21,-21-34,7 20,27 7,-27-20,-6-7,-14 13,27-13,26 13,-39-13,-8 7,35-7,-21 0,0 0,-20-13,13 13,1-14,-1 14,21-20,-28 7,28-7,-21 6,48-19,-28-1,-19 21,19-7,1-7,-14 20,-20-6,13 13,7-27,-6 27,6-20,20 6,-40 7,7-6,6 0,1 13,-8-7,-6-6,0-1,14 14,-14-13,13 13,-13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12115.1 550.006,'13'0,"1"0,-14 6,6-6,-6 14,14-14,-14 13,13-6,1-7,-14 13,6 1,-6 6,14-20,-14 13,0-6,13-7,-13 13,7 1,-7-1,0-6,0 6,0 1,0-8,0 8,0-1,0 1,0-8,0 8,0-1,0-6,0 6,-13-13,-1 0,14 14,-7-14,7 6,-13-6,0 0,13 14,-14-14,7 0,7 13,-13-13,0 0,6 0,7 14,-13-14,-1 0,1 0,6 0,-6 0,-1 0,-6 0,7 0,-1 0,7 0,-6 0,0 0,6 0,-6 0,-1 0,7 0,-6 0,0 0,-1 0,7 0,-6 0,0 0,6 0,-7 0,1 0,0 0,6 0,-6 0,-1 0,7 0,-6 0,0 0,6 0,-7 0,1 0,0 0,6 0,-7 0,1 0,6 0,7 6,-13-6,0 0,-1 0,14 14,-7-14,-6 0,13 13,-13-13,6 0,-7 0,14 7,-13-7,6 0,-6 0,0 0,-1 0,7 0,7 13,-13-13,0 0,6 0,-7 0,1 0,13 14,-13-14,6 0,-7 0,1 0,6 0,-6 0,0 0,6 0,-7 0,1 0,0 0,6 0,-7 0,1 0,6 0,-6 0,-1 0,1 0,13-7,-7 7,-6 0,0 0,6 0,-7 0,14-13,-13 13,0 0,6 0,-7 0,1 0,6 0,7-7,-13 7,-1 0,8 0,6-13,-14 13,1 0,0 0,6 0,-7 0,1 0,6 0,-6 0,-1 0,14-14,-13 14,6 0,-6 0,-1 0,8 0,-8 0,1 0,6 0,7-7,-13 7,-1 0,1 0,6 0,-6 0,-1 0,8 0,-8 0,1 0,-1 0,8 0,-8 0,1 0,6 0,-6 0,-1 0,8 0,-8 0,1 0,-1 0,8 0,-8 0,1 0,6 0,-6 0,-1 0,14-13,-13 13,6 0,-6 0,-1 0,8 0,-8 0,1 0,13-13,-7 13,-6 0,-1 0,1 0,13-14,-7 14,-6 0,-1 0,8 0,-8-7,1 7,13-13,-14 13,8 0,-8-13,1 6,6 7,7-14,-13 1,-1 6,14-6,-13 13,13-13,-7-1,7 7,0-6,0 0,-13 13,13-7,0-7,-14 14,14-13,0 0,0 6,0-7,7 14,-7-13,0 6,0-6,14 13,-14-13,0 6,6 7,-6-14,0 1,14 13,-14-13,13 13,-13-7,13 7,-6 0,-7-14,14 14,-14-13,13 13,-13-7,7 7,6 0,-13-13,14 13,-14-14,13 14,-6 0,-7-13,13 13,1 0,-8 0,8 0,-1-7,0 7,-6 0,7 0,-1 0,-6 0,6 0,1 0,-8-13,8 13,-1 0,7 0,-6 0,6 0,7 0,-14 0,-6 0,6 0,1 0,-8 0,8 0,-1 0,-6 0,6 0,-13-13,14 13,-1 0,-6 0,6 0,1 0,-8 0,8 0,-1 0,1 0,-8 0,8 0,-1 0,-6 0,6 0,1 0,-8 0,8 0,-1 0,1 0,-8 0,8 0,-1 0,-6 0,6 0,1 0,-1 0,-6 0,6 0,1 0,-8 0,8 0,-1 0,-6 0,6 0,1 0,-1 0,-6 0,6 0,1 0,-8 0,8 0,-1 0,7 0,-6 0,-1 0,-6 0,6 0,1 0,-1 0,-6 0,6 0,-13 6,14-6,-8 0,8 0,-1 0,-6 0,6 0,1 0,-1 0,-6 0,6 0,-13 14,14-14,-8 0,8 0,-1 0,1 0,-14 6,6-6,8 0,-1 0,-6 0,6 0,1 0,-8 0,8 14,-1-14,1 0,-8 0,8 0,-1 0,-6 0,6 0,1 0,-1 0,-6 0,6 0,1 0,-8 0,8 0,-1 0,-6 0,6 0,1 0,-1 0,-6 0,6 0,7 0,-6 0,13 0,-21 0,8 0,-1 0,-6 0,6 0,1 0,-8 0,8 0,-1 0,1 0,-8 0,8 0,-1 0,-13 13,7-13,-7 14,13-14,-13 6,14-6,-1 0,-13 14,7-14,-7 13,13-13,-13 7,14-7,-14 13,6-13,-6 14,14-14,-14 13,0-13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11492.6 1645.06,'0'7,"0"7,14 0,-14-7,14 6,0 8,-14-7,7 0,7-7,-14 6,13-13,-13 14,7-14,-7 14,14-14,0 0,-14-7,14 7,-7 0,7-14,6 1,-6 13,0 0,-7-7,21-7,6-7,-20 21,-7 0,-7-14,28 0,-8-6,-6 20,7-28,7 21,-22-7,-6 0,14 14,0-6,-14-8,14 14,-14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11679.6 2260.06,'14'14,"-14"0,0 0,0-7,0 7,14-14,-14 13,14-6,-14 7,0 0,7-14,-7 14,0-7,13-7,-13 14,0-1,14-13,-7 0,-7-6,28-8,-28 7,7 7,6-14,1 14,0 0,-14-14,7 14,7 0,-14-14,14 14,6-7,8-6,-7-1,-7 14,-7-7,6-7,1 14,7-14,-7 0,7 7,-21-6,13 13,1-14,-7 14,-7-7,14 7,-14-14,14 14,-14-14,14 14,-14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12419.6 2890.06,'0'-7,"7"7,-7 7,14-7,-7 27,6-6,8 0,-7-7,-14-1,14-6,-14 7,14-14,-14 14,0 0,7-14,-7 7,13 20,1-27,-14 7,7-7,-7 14,14-14,0 0,0-7,-7 7,6-7,1 7,-7-14,7 14,-14-13,14 13,20-21,-13 7,7 0,-21 7,-7-7,13 1,1 13,0-7,-7-7,7 0,0 7,-7-7,6-13,8 20,-21-7,14 14,0-14,-14 7,14 7,-14-14,7 14,-7-13,0 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6493.63 4189.06,'7'0,"-7"7,7 21,7-21,-14 7,14 0,-14-7,0 6,7-13,-7 14,14-14,-14 7,14 7,-14 0,13-14,-13 14,7-14,7 0,0-7,-7-7,20 0,-6 7,-7-7,0 14,-7-14,7 14,-1-6,-6 6,7-14,0 14,0-14,20 7,-13-7,-7 14,0-14,-7 14,41-20,-34 20,-7 0,7-14,13 14,-27-14,21 7,0 7,-7-14,20-20,-20 34,0-14,-7 14,-7-14,14 14,-14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6279.63 4514.06,'14'0,"-14"7,0 7,21 7,-7-7,-8-14,8 14,14 6,-28-6,7-14,7 7,6 21,-6-21,0-7,-14 13,14-13,-7 0,7 0,-1 0,8-6,0 6,7-7,-15 7,-6 0,7 0,0 0,-7 0,7 0,0 0,-1-14,-6 14,7 0,0-14,-7 14,21-7,20-7,-27 0,-21 7,14 7,6-13,-6 13,55-35,-69 21,14 14,0-14,-7 14,27-20,-20 20,21-35,-8 21,-20 14,7-14,0 14,7-20,-7 20,-14-14,13 14,-6-7,7-7,-14 0,14 0,-7 8,7 6,0-14,-8 14,-6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5018.09-1931.99,'0'0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 3635.01,'7'0,"-1"0,8 0,-14 14,13-14,-6 0,20 13,-7-13,7 0,-7 7,-7-7,7 0,-6 0,-1 0,7 0,-6 0,6 0,-7 0,1 0,-8 13,21-13,-20 0,20 0,-14 0,7 0,14 14,-21-14,-6 0,6 0,1 0,-1 0,-6 0,20 0,-7 0,-7 0,1 0,-8 0,8 0,-1 0,-6 0,6 0,1 0,-1 0,-6 0,6 0,34 0,-13 6,-21-6,7 0,14 0,-21 0,1 0,-8 0,8 0,-1 0,-6 0,20 0,-21 0,8 0,-1 0,-13 14,14-14,-8 0,8 0,-1 13,-6-13,20 0,-14 0,-6 0,6 0,1 0,6 0,0 0,-20 14,13-14,1 0,-1 0,-6 0,6 0,1 0,-8 0,8 0,-1 0,7 0,-6 0,-1 0,-6 0,6 0,1 0,-7 0,6 0,0 0,1 0,-8 0,8 0,-14 6,13-6,-6 0,20 0,-7 0,-7 0,7 0,-6 0,-1 0,-13 14,14-14,-8 0,8 0,6 0,7 0,-20 0,6 0,0 0,1 0,-8 0,8 0,-1 13,-6-13,6 0,1 0,-1 0,-6 0,6 0,-13 7,14-7,-7 0,6 0,0 0,-6 0,6 0,-13 13,14-13,-1 0,-6 0,6 0,1 0,-7 14,6-14,0 0,1 0,-7 0,6 0,0 0,-6 0,20 0,-20 0,6 0,0 0,-13 13,0-13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6688.09 3676.01,'7'0,"-7"6,7-6,6 0,-13 14,13-14,-6 6,6-6,-13 14,21-1,-8 1,0-14,1 6,-7 8,6-14,0 0,-13 13,7-13,7 0,-14 7,13-7,-13 13,0 1,-7-1,7-6,-13-7,13 13,-7 1,7-8,-13-6,13 14,-14-14,14 13,-6-13,6 14,-14-14,14 6,-13-6,13 14,-14-14,14 13,-6-13,6 7,0 6,-14-13,14 14,-13-14,13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6118.09 3387.01,'7'0,"-1"0,8 0,-1-13,1 13,-8 0,28 0,6 0,-6 0,-14 0,-7 0,1 0,-8 0,41 0,-27 0,-6 0,-1 0,1 0,-8 0,8 0,-1 0,-13-14,20 14,-6 0,-1 0,-6 0,6 0,1 0,-8 0,8 0,-1 0,-6 0,6 0,1 0,-1 0,-6 0,6 0,-13-6,14 6,-8 0,8 0,-1 0,1-14,-8 14,8 0,-1 0,-6 0,6 0,1 0,-8 0,8 0,-1 0,1 0,-8-13,8 13,-1 0,-6 0,20-7,-14 7,7-13,-6 13,-8 0,8 0,-1 0,-6-14,6 14,1 0,-1 0,-6 0,6 0,1 0,-8 0,8 0,-1 0,1 0,-8 0,8 0,-1 0,7 0,7 0,-20 0,6 0,1 0,-8 0,8 0,-1 0,-6 0,6 0,1 0,-14-13,13 13,-13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7077.09 3179.01,'7'0,"-7"7,27 0,-21-7,8 13,-1-13,21 27,-21-27,-6 0,6 6,7 8,7-14,-20 13,6-13,-13 7,14-7,-1 0,-6 0,-7 13,13-13,-13 14,-6-14,6 13,-7-13,-6 7,-1 6,-6 1,-7 6,20-20,7 13,-26-6,19 20,-6-27,-1 13,-6-6,20 6,-13-13,13 14,-14-14,7 7,-6-7,13 13,-13-13,13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8097.09 7674.01,'7'0,"6"0,0 0,7 0,-6 0,6 0,-7 0,21 0,20 0,-41 0,0 0,8 0,-8 0,7 0,-6 0,-1 0,0 0,-6 0,6 0,1 0,-7 0,6 0,0 0,-6 0,7 0,-1 0,0 0,-6 0,7 0,-1 0,-6 0,19 0,-5 0,5 0,-5 13,-8-13,7 0,-6 0,6 13,-7-13,0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8566.09 7466.01,'7'0,"6"0,-13 6,14 1,-7-7,6 27,21-20,-21 6,-6 0,20 7,-7-6,-7-1,7 7,-6-20,-14 14,13-1,0-13,-13 7,7 6,7-13,-14 14,0-7,0 6,0 0,-7 1,0-8,-6 8,13-1,0-6,-14 6,1 1,6-7,7 6,-13-13,13 13,-14-13,14 14,-6-7,6 6,-14 0,1-6,-1-7,14 13,-6-13,6 14,-14-14,14 13,0-13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3897.01,'6'0,"8"0,-7 0,40 0,-34 0,-6 0,6 0,34 13,-27 1,27-8,-33-6,-1 14,-6-14,6 0,0 0,8 13,-8-13,0 14,-6-14,7 0,-1 0,-6 0,6 0,1 0,-1 6,20-6,-26 0,7 0,-1 0,-13 14,13-14,-6 0,7 0,-1 0,-6 0,6 0,0 13,-6-13,7 0,-1 0,0 7,-6-7,7 0,-1 0,7 0,-6 0,-14 13,13-13,-6 0,6 0,0 0,-6 0,20 0,-7 0,-6 0,6 0,-7 0,7 14,7-14,-14 0,-6 0,7 13,-1-13,-6 0,6 7,1-7,-8 0,8 0,-1 13,7-13,-6 0,6 0,7 14,-14-14,-6 0,20 6,-21-6,8 0,-14 14,13-14,-6 0,6 0,1 0,-1 0,-13 13,7-13,6 0,1 0,-8 0,8 0,-1 0,1 7,-8-7,8 13,-1-13,-6 0,6 14,1-14,-1 0,-13 13,7-13,6 0,1 0,-8 7,8-7,6 13,7 1,-7-8,-7-6,7 0,-6 0,-1 14,1-14,-14 13,6-13,8 0,-1 0,-6 0,20 0,-21 14,8-14,-1 6,21-6,-21 14,7-1,-6-13,-1 0,-6 0,6 7,7-7,-6 0,-1 0,-6 0,6 0,1 0,-1 0,-6 0,6 0,1 0,-14 13,6-13,8 0,-1 0,-13 14,14-14,-8 0,8 0,-14 6,13-6,-13 14,7-14,-7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22:2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4205.01,'14'0,"-8"0,-6 14,14-14,-1 13,-6 1,6-8,1 8,19 6,-19-7,-8 1,8-8,-1-6,-13 14,7-14,-7 13,13-13,-13 14,14-14,-14 6,-7 8,-6-14,6 13,-6-13,-8 7,-5 6,19-13,-7 0,1 14,0-1,-8-13,8 7,6-7,-6 0,13 13,-13-13,-1 0,14 14,-7-14,7 6,-13-6,13 14,-13-14,13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4810.09-3031.99,'0'0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6795.13 6112.06,'0'-14,"7"14,7 0,-14-14,7 14,7 0,13 0,-20 0,7 0,7 0,-7-14,0 14,-8 0,8 0,0 0,0 0,-7 0,7 0,0 0,-8 0,8 0,0 0,0 0,-7 0,7 0,0 0,-8 0,8 7,0-7,-7 0,7 0,0 0,-1 0,-13 14,7-14,7 0,0 0,-7 0,-7 14,14-14,0 0,-1 0,-6 0,7 0,0 7,-7-7,7 0,0 0,-1 0,-6 0,7 0,0 0,-7 0,7 0,0 0,-8 0,8 0,0 0,0 0,-7 0,7 0,0 0,-8 0,-6 13,14-13,-14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7445.13 5980.06,'7'0,"-7"7,14-7,-7 0,-7 7,14-7,-14 14,14-14,-14 14,6-14,-6 7,14-7,0 0,-14 13,14 1,-7-14,-7 7,14-7,-14 14,0 0,0 0,0-7,-7-7,7 13,0 1,-7-14,7 7,-14-7,14 14,0 0,-14-14,14 14,-14-14,14 7,-7 6,-6-13,13 14,-14-14,14 7,-7-7,7 14,0 0,-14-14,14 14,-14-14,14 7,-14-7,7 0,7 13,0-13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7715.13 7363.06,'14'0,"0"0,-14-14,13 14,-6 0,7 0,0 0,7 0,-1 0,8 0,-7 0,13 0,-6 0,-7 0,-7 0,-1 0,-6 0,7 0,0 0,-7 0,7 0,0 0,-1 0,-13 7,7-7,7 0,0 0,-7 0,7 7,0-7,6 0,-6 0,0 0,-7 0,7 0,0 0,-8 0,8 0,0 0,0 0,-7 0,7 0,-1 0,-6 0,7 0,-14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8268.13 7280.06,'7'0,"0"0,7 0,-1 0,-6 14,7 0,0-7,0-7,-7 14,7-1,-1 1,-6-7,7-7,0 14,-7-14,-7 14,0-7,-14-7,14 13,-14-13,7 0,7 14,-13-14,-1 7,7-7,7 14,-14-14,0 14,0-14,14 14,-7-14,-6 0,13 7,-14-7,14 13,-7-13,7 14,-14-14,0 0,14 7,-14-7,14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2254.09 5031.01,'7'0,"6"0,-6 0,6 0,1 0,-14 6,13-6,-6 0,6 14,1-14,-8 0,8 6,13 8,-21-14,8 0,-1 0,-13 13,20-13,-6 14,6-14,-7 0,1 0,-8 0,8 6,-1-6,-6 0,6 0,1 0,-1 0,-13 14,7-14,6 0,1 0,-8 0,8 0,-1 0,1 0,-8 0,8 0,-14-7,13 7,-6 0,6 0,1 0,-8 0,8 0,-1 0,-13-7,14 7,-8 0,8 0,-1 0,-6 0,6 0,1 0,-1 0,-6 0,6 0,1 0,-8 0,-6 14,14-14,-1 13,-6-13,6 0,-13 7,14-7,-14 13,13-13,-6 0,6 0,-13 14,14-14,-8 0,8 0,-1 0,1 0,-8 0,8 0,-1 0,-13-7,7 7,6 0,1 0,-1-13,-6 13,6 0,1 0,-8 0,21 0,-20 0,20 0,-14-7,-6 7,6 0,1 0,-7 0,6 0,0 0,1 0,-8 0,8 0,-1 0,-6 0,6 0,1 0,-7 0,6 0,0 0,1 0,-7 0,6 0,0 0,-6 0,6 0,1 0,-1 0,-6 0,6 0,1 0,-7 0,6 0,0 0,-6 0,7 0,-1 0,0 0,-6 0,6 0,1 0,-7 0,6 0,0 0,1 0,-7 0,6 0,-13-14,13 14,-6 0,7 0,-1 0,-13-13,7 13,6 0,0 0,-13-7,14 7,-7 0,6 0,0 0,-13-13,7 13,7 0,-1 0,7 0,-6 0,-1 0,-6 0,6 0,0 0,1 0,-7 0,6 0,0 0,-6 0,7 0,-1 0,-6 0,6 0,0 0,1 0,-7 0,6 0,0 0,-6 0,7 0,-1 0,0 0,-6 0,7 0,-1 0,-6 0,6 0,-13-13,13 13,-6 0,7 0,-14-14,13 14,0 0,-6 0,7 0,-1 0,-6 0,6 0,14 0,-20 0,19 0,-5 0,-8-7,-6 7,6 0,1 0,-1 0,-6 0,6 0,1 0,-8 0,8 0,-1 0,0 0,8 0,-8 0,-6 0,6 0,1 0,-8 0,8 0,-1 0,7 0,-6 0,6 0,-7 0,1 0,-1 0,-6 0,6 0,1 0,-8 0,8 0,13 0,-21 0,8 0,-1 14,-6-14,6 0,1 0,-8 0,8 0,-1 0,1 0,-8 0,8 0,-14-7,13 7,-6 0,6 0,1 0,-1 0,-6 0,6 0,1 0,-8 0,8 0,-1 0,-6 0,6 0,1 0,-1 0,-6 0,6 0,7 0,-6 0,-1 0,1 0,-8 0,8 0,-1 0,-6 0,6 0,1 0,-8 0,21 0,-7 0,7 0,-7 0,-6 0,6 0,7 0,6 0,1 0,-21 0,21 0,-14 0,7 7,-7-7,0 0,-7 0,1 0,6 0,-7 0,1 0,6 0,-7 0,-6 0,6 0,1 0,-1 0,-13-7,7 7,6 0,-13-7,14 7,-8 0,8 0,-1 0,1 0,-14-13,6 13,8 0,-1 0,-6 0,6 0,1 0,-8 0,8 0,-1 0,1 0,-8 0,8 0,-1 0,-6 0,6 0,1 0,-1 0,-13 7,7-7,6 0,1 0,-8 0,8 0,-1 0,-6 0,6 0,1 0,-1 0,-6 0,6 0,1 0,-8 0,8 0,-1 0,-13-7,14 7,-8 0,8 0,-1 0,-6 0,6 0,1 0,-7 0,6 0,0 0,7 0,-6 0,-1 0,-6 0,20 0,6 0,-19 0,6 0,-7 0,7 0,-6 0,19 7,1-7,0 0,-1 0,7 6,-6-6,-1 14,-26-14,33 0,-6 0,-1 13,1-13,-21 0,8 0,12 0,-6 0,-20 0,6 0,7 0,7 0,7 0,-14 0,6 0,-5 0,5 0,-5 0,-1 0,6 0,-5 0,5 0,-19 0,7 0,-1 0,21 0,-14 0,6 0,-5 0,5 0,8 0,-27 0,20 0,6 14,-13-14,7 0,-7 0,7 0,-7 0,0 0,7 0,-14 0,-6 0,7 0,6 0,7 0,-7 0,7 0,-21 0,8 6,6-6,7 0,6 0,-13 0,7 0,-20 0,6 0,14 0,-7 0,0 0,-6 0,-1 0,1 0,6 0,-7 0,7 0,-6 0,6 0,-7 0,1 0,-8 0,8 0,6 0,7 0,-14 0,-6 0,6 0,1 0,-8 0,21 0,-7 0,7 0,-20 0,6 0,1 0,6 0,7 0,-7 0,0 0,-7 0,1 0,-1 0,-6 0,6 0,1 0,6 0,-7 0,-6 0,6 0,1 0,-1 0,-6 0,6 0,1 0,-8 0,21 0,-13 0,-8 0,8 0,-1 0,-6 0,6 0,1 0,-1 0,-6 0,6 0,7 0,-6 0,6 0,-7 0,14 0,-20 0,20 0,-7 0,-7 0,1 0,-8 0,8 0,-1 0,-6 0,6 0,1 0,-8 0,8 0,13 0,-21 0,8 0,-1 0,-6 0,6 0,1 0,-1 0,-6 0,6-13,1 13,-8 0,8 0,-1 0,-6 0,6 0,-13-13,14 13,-1 0,-6 0,6 0,-13-14,14 14,-8 0,8 0,-1 0,-13-7,14 7,-14-13,6 13,8 0,-14-13,13 13,-6 0,-7-7,13 7,1 0,-14-14,0 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2080.09 7928.01,'13'0,"0"0,-13 7,7-7,7 0,-1 0,0 14,-6-14,7 0,-14 13,13-13,-6 0,6 0,-13 13,14-13,-8 0,8 0,-1 0,0 0,-6 0,7 0,-1 0,-6 0,6 0,1 0,-1 0,-6 0,6 0,1 0,-8 0,8 0,-1 0,-13 7,7-7,6 0,1 0,-1 0,-6 0,6 0,1 0,-8 0,8 0,-1 0,-13-13,14 13,-8 0,8 0,-1 0,-6 0,6 0,1 0,-8 0,8-14,-1 14,1 0,-8 0,8 0,-14-13,13 13,-6 0,6 0,1 0,-1 0,-6 0,6 0,1 0,-8 0,8 0,-1 0,1 0,-14 7,6-7,8 0,-1 0,-6 0,6 0,1 0,-8 0,-6-7,14 7,-1 0,1 0,-14-7,6 7,8 0,-1 0,-13-13,7 13,6 0,1 0,-1 0,-6 0,6 0,1 0,-8 0,8 0,-1 0,-6 0,6 0,1 0,-1 6,-6-6,6 0,-13 7,14-7,-8 0,8 0,-1 0,-13 14,14-14,-8 0,8 0,-1 0,-6 0,6 0,1 0,-8 0,8 0,-1 0,1 0,-8 0,8 0,-1 0,-6 0,6 0,1 0,-1 0,-6 0,6 0,1 0,-8 0,-6 13,14-13,-1 0,-6 0,6 0,1 0,-1 0,-6 0,6 0,1 0,-8 0,8 0,-1 0,1 0,-8 0,8 0,-1 0,-6 0,-7 13,13-13,1 0,-1 0,-6 0,6 0,1 0,-8 0,8 0,-1 0,-6 0,6 0,1 0,-1 0,-6 0,6 0,1 0,-8 0,8 0,-1 0,1 0,6 0,-7 0,-6 0,20 7,-20-7,19 0,-12 0,-8 14,8-14,-1 0,-6 0,6 0,1 0,-1 0,-13 13,7-13,6 0,1 0,-8 0,8 0,-1 0,-6 0,6 0,1 0,-1 0,-6 0,6 0,1 0,-7 0,6 0,0 0,1 0,-8 0,8 0,-1 0,-6 0,6 0,1 0,-7 0,6 0,0 0,1 0,-7 0,6 0,0 0,-6 0,6 0,1 0,-1 0,-6 0,6 0,-13-7,14 7,-7 0,6 0,0 0,1 0,-7-13,6 13,0 0,-6 0,6 0,1-7,-7 7,6 0,0-13,1 13,-7 0,6 0,0-14,-6 14,7-13,-1 13,0 0,-6 0,6 0,1 0,-7 0,6 0,0-7,-6 7,7 0,-1 0,7 0,-6 0,-1 0,-6 0,19 0,-12 0,-7 0,6 0,0 0,-6 0,7 0,-1 0,-6 0,6 0,1 0,6 0,-7 0,0 14,-6-14,7 0,-1 0,0 0,-6 0,7 0,-1 0,-6 0,6 0,0 0,-6 0,7 0,-1 0,0 0,-6 0,7 0,-1 0,-6 0,6 13,1-13,-1 0,-6 0,6 0,0 0,-6 0,7 0,-1 0,0 0,-6 0,7 0,-1 0,-6 0,6 0,7 0,-6 0,-1 0,0 0,-6 0,7 0,-1 0,-6 0,6-7,1 7,-1 0,-6 0,20 0,-21 0,8 0,6 0,-7 0,1 0,-1 0,-6 0,6 0,1 0,-8 0,8 0,13 0,-21 0,8 0,-1 0,-6 0,6 0,1 0,-8 0,8 0,-1 0,1 0,-8 0,8 0,-1 0,-6 0,6 0,1 0,-1 0,-6 0,6 0,1 0,-8 0,21 0,-20 0,20 0,-7 7,-7-7,7 0,-6 0,13 0,-21 0,21 0,-7 0,-6 0,-1 0,-6 0,6 0,1 0,-8 0,8 0,-1-7,-6 7,6 0,1 0,-1 0,7 0,-6 0,-8 0,8 0,-1 0,1 0,-8 0,8 0,-1 0,-6 0,6 0,1 0,-8 0,8 0,-1 0,1 0,-8 0,8 0,6 0,-7 0,14 0,-20 0,6 0,1 0,-8 0,8 0,-14 7,13-7,-6 0,6 0,-13-7,14 7,-1 0,-6 0,6 0,1-13,-8 13,8 0,-1-7,1 7,-8 0,8 0,-1 0,-13-13,0 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21:25:3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2227.09 8364.01,'7'0,"-7"-13,13 13,-13-7,14 7,-8 0,-6-13,14 13,-1 0,1 0,-14-13,6 13,8 0,-1 0,-6 0,6 0,1 0,-7 0,6 0,0 0,7 0,-6 0,6 0,-7 0,1 0,-1 0,-6 0,6 0,1 0,-14 6,7-6,6 0,0 0,-13 14,7-14,6 0,-13 6,27-6,-7 14,-6-14,-7 13,6 1,0-14,1 0,-7 6,6-6,-13 14,13-14,-6 0,6 0,1 0,-14 13,13-13,-6 0,6 0,1 0,-14 7,7-7,6 0,0 0,-6 13,7-13,-1 0,0 0,-6 0,6 0,1 0,-7 0,6 0,0 0,-13-6,14 6,-7 0,6 0,0 0,-6-7,6 7,8-14,5 14,-5 0,-8 0,0 0,-6 0,7 0,-1 0,0 0,-6 0,6 0,-13-13,14 13,-7 0,6 0,0 0,-6 0,7 0,-1 0,0 0,-6 0,7 0,-1 0,-6 0,6 0,14 0,-20 0,6 0,0 0,-6 0,7 0,-1 0,-6 0,6 0,1 0,-1 0,-6 0,6 0,0 0,-6 0,7 0,-1 0,7 0,-6 0,-1 0,-6 0,6 0,1 0,-1 0,-6 0,6 0,0 0,-6 0,7 0,-1 0,-6 0,6 0,1 0,-1 7,-6-7,6 0,1 0,-8 0,8 0,-1 0,0 0,-6 0,7 0,-1 0,-6 0,-7-7,13 7,1 0,-8-7,8 7,-1-13,1 13,-8 0,-6-14,14 14,-1 0,-6 0,-7-13,13 13,1 0,-1 0,-6 0,6 0,1 0,-14-7,6 7,8 0,-1 0,-6 0,6 0,1-13,-1 13,-6 0,6 0,1 0,-8 0,8 0,-1 0,1 0,-8 0,8 0,-1 0,-6 0,6 0,1 0,-8 0,8 0,-1 0,1 0,-8 0,8 0,-1 0,-6 0,6 0,1 0,-1 0,-6 0,6 0,1 0,-8 7,8-7,-1 0,1 0,-8 0,8 0,-1 0,-13 6,7-6,6 0,1 0,-14 14,6-14,8 0,-1 0,1 0,6 0,-20 13,13-13,-6 0,6 0,-13 14,14-14,-1 0,-6 0,6 0,1 0,-8 0,8 0,-1 0,-6 0,6 0,1 0,-1 0,-6 0,6 0,1 0,-14-7,6 7,8 0,-1 0,1 0,-8 0,8 0,-14-14,13 14,-6 0,6 0,1 0,-8 0,8 0,-1 0,-13-13,14 13,-8 0,8 0,-1 0,-6 0,6 0,-13-7,14 7,-1 0,-6 0,6 0,1 0,6 0,-7 0,-6 0,6 0,1 0,-1 0,-6 0,6 0,1 0,-8 0,-6-13,14 13,-1 0,1 0,-8 0,8 0,-1 0,-6 0,6 0,1 0,-1 0,-6 0,6 0,1 0,-8 0,8 0,-1 0,-6 0,6 0,1 0,-1 0,-6 0,6 0,1 0,-8 0,8 0,-1 0,1 0,-8 0,8 0,-1 0,-6 0,6 0,1 0,-7 0,6 0,0 0,1 0,6 0,-7-13,7 13,-6 0,-1 0,7 0,-6 0,-7 0,6 0,0 0,-6 0,6 0,1 0,-1 0,-6 0,6 0,1 0,-7 0,6 0,0 0,1 0,-7 0,6 0,0 6,-6-6,6 0,1 0,-7 0,6 0,0 0,1 0,-7 0,6 0,0 14,-6-14,7 0,-1 0,0 6,7-6,-6 0,-7 0,6 0,0 0,1 0,-7 0,6 0,0 0,-6 0,6 0,1 0,-7 0,6 0,0 0,1 0,-7 0,6 0,0 0,-6 0,7 0,-1 0,0 0,-6 0,6 0,8 0,-8 0,7 0,-6 0,-1 0,0 0,-6 0,7 0,-1 0,-6 0,6 0,0 0,1 0,-7 0,6 0,0 0,-6 0,7 0,-1 0,-6 0,6 0,1 0,-1 0,-6 0,6 14,0-14,8 13,-8-13,0 0,-6 0,7 0,-1 0,-6 0,6 0,1 14,-8-14,8 0,-1 0,0 0,-6 0,7 0,-1 0,-6 0,6 0,1 0,-14-7,20 7,-7-14,1 14,-8 0,-6-13,14 13,-1 0,-13-7,13 7,-6 0,-7-13,14 13,-1 0,-6-13,-7 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5729.09 3837.01,'0'13,"0"0,0 1,0-8,0 55,0-28,-14-19,14 6,0 0,0-7,0 1,-13 6,13-7,0 8,0 5,0-19,-7 33,7-6,0-27,-13 19,13-12,0 6,0 0,0 14,-14-34,14 13,0 14,0-7,-13 0,13-6,0-1,0 0,0-6,0 6,0 1,0-7,-7 19,7-5,0 5,0-5,-13-1,13 6,0-12,0-7,0 19,-13-5,13-8,0 0,0-6,0 27,0-1,-7-6,7-14,0 8,0-1,0 20,0-20,0 0,0 7,0-7,13 7,-13-20,0 6,0 1,14 19,-14-13,0 7,0-20,6 6,-6 1,0-8,0 8,0-1,0 1,0 6,0-7,0-6,14 33,-14-20,0 0,0-6,0-1,0 0,0-6,0 20,0 7,13-1,-13 1,0-1,0 1,0-7,0-21,14 8,-14-1,0 7,0 7,0-7,0-6,0 6,6-20,-6 33,0-19,0-1,0 7,0 61,0-34,0-34,0-6,0 26,0-19,0 33,0 6,0-39,0 33,0-34,0-6,0 6,0 14,0-20,0 26,0-6,0 20,0-40,0 6,0 1,0 6,0 13,0-19,0-1,0 7,0 14,0-1,0-6,0 20,0-40,0 6,0 7,0-6,0 6,0-7,0 34,0-33,0-8,0 8,0 19,-13 14,13-20,0 7,0-28,-14 28,14 6,-13 14,13-21,0-19,0 6,-7-7,7 21,0-7,-13 6,13 1,0-21,0-6,0 6,-13 8,13 5,0-19,0 7,-7 12,7-6,-14-6,14-7,0 6,-13 14,13-20,0 26,-20 41,20-67,0 6,-14-13,14 34,-13-1,6 1,-6-21,13 0,0 1,0 6,-14 0,14-6,-6-1,6-6,0 19,0-5,-14 5,14-5,-13 12,13-19,0-1,0-6,-13 19,13-5,0-8,0 7,-7 14,7-21,0 14,0 13,0-26,-14-14,14 20,0 7,0-14,0-6,0 6,0 1,0-8,0 8,0-1,0 0,0-6,0 7,0-1,7-6,-7 6,0 1,0-8,7-6,-7 14,0-1,0 1,0-8,13-6,-13 14,14 6,-14-7,0 14,13-27,-13 7,0 6,7 1,-7 6,0 6,13-5,-13-8,14-6,-14 6,0 1,6-8,-6 8,14-1,-14 7,0-6,13 6,-13-7,0 1,0-1,14 21,-8-28,-6 21,14-7,-1 14,-13-21,7 7,6 21,-13-35,14 21,-8 7,8-28,-14 21,13-7,1 7,-14-20,6 6,8 1,-14-1,0-6,13 6,-13 1,0-8,7 8,-7-1,13-13,-13 20,14-20,-14 14,0-1,0-6,13 6,-13 7,7-20,-7 14,0-1,0 1,13-8,-13 8,0-1,14-6,-14 6,0 1,6 6,-6-7,0 1,0-8,0 8,0-1,0-6,0 6,0 1,0-1,0-6,0 6,0 1,0-8,0 8,0-1,0 1,0-8,0 8,0-1,-13-6,13 6,-13 1,13 6,-7-7,7 1,-14-8,14 8,0-1,-13 7,0 7,6-7,7-6,-27 19,27-26,-7 20,-20-7,27 7,-13-27,6 6,7 8,-13-1,-21 34,21-40,13 6,-7-13,-20 21,-6 25,19-46,8 27,-8-27,14 7,-13 6,0 1,6-1,-7-6,-6 6,-7 8,-6-8,19 0,-19 1,26-8,-40 8,14-1,19-13,-46 7,6 6,41-13,-7 0,6 0,-19 0,-28 0,41 0,-40 14,53-14,-73 0,53 0,-40 0,13 0,-40 0,81 0,-74 0,60 0,13 0,-6 0,7 0,6 0,-67 0,68 0,-8 0,-80 0,88 0,-8 0,1 0,-41 7,41-7,-1 0,8 0,-41 0,20 0,-27 0,41 0,-34 0,40 0,-67 0,54 0,7 0,-7 0,6 0,1 0,-41 0,41 0,-1 0,-39 0,-15 0,55 0,-34 0,34 0,-21 0,14 0,7 0,-8 0,-25 0,32 0,1 0,-21 0,-6 0,26 0,-32 0,-22 0,42 0,5 0,8 0,-20 0,12 0,-39 0,40 0,7 0,-1 0,-19 0,-14 0,40 0,-7 0,-6 0,7 0,-21 0,21 0,0 0,-8 0,1 0,7 0,-1 0,1 0,6 0,-6 0,-7 0,-20 0,-1 0,1 0,7 0,26 0,-7 0,-6 0,7 0,-14 0,7 0,6 0,8 0,-21 0,-7-14,21 14,6 0,-6-13,-48 13,55-7,-28-6,21 13,-34-14,33 14,8 0,-28-7,21 7,-34-13,47 0,-14 13,8 0,-8 0,-13-14,21 14,-8 0,-19-6,13-8,-7 1,13 13,-6-7,7 7,13-13,-7 13,-6 0,-1-14,1 14,-7-13,20 6,-14-6,-19-1,33 7,-20 7,20-13,-34-14,21 21,-21-21,-13-14,34 28,-21-21,-19-26,39 40,1 20,13-13,-34-34,14 13,7 14,-1 20,8-27,6 20,-27-33,27 33,-14-19,8 5,6 8,0 6,-14-19,14 12,-13-19,6 26,7-7,-13-32,-1-1,14 40,0-20,-6-20,6 40,0-6,0 0,-14-21,14 21,0 6,-13-134,-1 0,8 128,6 6,0-6,0-21,-14 21,14-8,0 8,0-14,0 7,0 7,-13 6,-1-87,14 67,0 7,0 7,-20-68,20 68,0 6,0-6,0-1,-33-147,33 141,-14-13,-33-189,-13-6,60 215,-13-74,13 80,-21-181,21 175,0-1,0-40,0 41,0-74,0 80,-13-87,13 67,0 21,0-8,0 1,0 6,0-40,0 34,0-1,0 8,0-41,0 33,0-53,0 54,0-68,0-33,0 67,0 0,0 34,0-21,0 8,0-68,0 74,0 6,0 1,0-68,0 68,7 6,-7-73,0 66,6-66,-6 46,0 7,0 14,0 6,0-6,14-48,-14 55,0-8,0 1,0-27,0-41,0 68,0-1,0-39,13 26,-13 7,0-7,0 20,0-20,0-20,0 0,0 41,0-55,0 48,0-41,0 21,0 19,0 1,0-61,14 7,-14 33,0 21,0 0,0-1,0 7,0-39,0 32,0 1,0 6,0-6,6-21,-6-46,0 66,0-40,14 41,-14 0,0 6,0-27,0 21,13-47,-13 39,7-12,-7 19,0-32,13-35,-13 74,0-6,0-14,14 27,-14-33,0 26,0-20,13-7,-6-19,-7 39,0-12,0 19,13-40,-13 20,14 20,-14-6,6-7,-6-7,0 20,0-6,14-14,-1-7,-6 1,6 13,-13 6,0 1,0 6,14-6,-1-7,-6-21,6 21,-13 7,0 6,14 7,-14-13,6-1,-6 1,14 6,-14-6,13-1,-13 8,14-8,-8-13,8 21,-14-8,13 14,-13-13,7 13,-7-7,13 7,1 0,-14-13,6 13,8-14,-1 14,1 0,-14-6,6 6,8 0,-1 0,-13-14,7 14,6 0,14-13,-20 13,20 0,-21 0,28-14,-21 14,1 0,19-6,1 6,-21 0,1 0,19-14,-13 14,7-13,-7 13,-6 0,-7 0,26-7,-20 7,21 0,-21 0,1 0,6 0,7-13,-7 13,-7 0,7 0,14 0,-21 0,21 0,-1 0,-19 0,19 0,-19 0,-7 0,19 0,28 0,-27 0,-20 0,40 0,-34 0,21 0,26 0,-53 0,6 0,0 0,-6 6,40-6,-33 0,-14 7,13-7,7 0,-7 0,21 0,-21 0,8 0,-8 0,-6 0,6 0,1 0,-1 0,7 0,-7 0,-6 0,20 0,-14 0,8 0,-1 0,-7 0,1 0,32 0,-5 0,-28 0,34 0,-33 0,6 0,-7 0,7 0,7 0,-20 0,20 0,-21 0,21 0,7 14,-21-14,7 13,7-13,-20 0,20 0,-21 0,41 7,-33-7,-1 0,-6 0,6 0,21 0,-21 0,7 0,14 0,-21 0,34 0,-33 0,-8 0,8 0,-1 0,21 0,-21 0,41 0,6 0,-6 0,-27 0,-21 0,21 0,-20 0,6 0,21 0,-7 0,-7 0,-7 0,-6 0,6 0,14 0,-7 0,27 0,-33 0,-8 0,41 0,-33 0,39 0,-6 0,0 0,0 0,-40 0,6 0,14 0,-20 0,20 0,-21 0,8 0,13 0,-21 0,28 0,-21 0,21 0,-21 0,1 0,-8 0,41 0,0 0,-33 0,6 0,0 0,-7 0,1 0,6 0,7 0,-7 0,27 0,-34 0,21 0,-21 0,7 0,14 0,-21 0,-6 0,6 0,1 0,-1 0,-6 0,6 0,1 0,6 0,-7 0,8 0,-8 0,0 0,7 0,-6 0,6 0,-7 13,8-13,-8 0,0 14,7-1,14-6,0 6,-8-13,-19 0,7 0,12 14,-19-14,20 0,-20 0,19 0,-12 0,-7 0,6 0,0 0,-6 0,7 0,-1 0,-6 0,6 0,0 0,21 0,-21 0,-6 0,20 0,-14 0,-6 0,20 6,-7-6,7 14,-20-14,19 0,-5 13,-8-13,7 7,-6-7,-1 0,-6 13,6-13,0 0,-6 0,7 0,-1 0,0 0,-6 0,7 0,-14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2106.09 5862.01,'7'0,"7"0,-1 0,7 14,-6-8,-8-6,21 0,7 0,-14 14,27-14,-20 0,-21 0,28 0,-21 0,1 0,6 0,7 0,-21 0,8 0,-1 0,-6 0,6 0,1 0,-1 0,-6 0,6 0,1 0,-8 0,8 0,-1 0,1 0,-8 0,8 0,-1 0,-6 0,6 0,1 0,-8 0,-6 13,14-13,-1 0,1 0,-8 0,8 0,-1 0,-6 0,6 0,14 0,-20 0,6 0,1 0,-8 0,8 0,-1 0,1 0,-8 0,8 0,-1 0,-13 7,7-7,6 0,1 0,-8 0,8 0,-1 0,7 0,-6 0,-1 0,-6 0,20 13,-7-13,-7 0,1 0,-8 0,21 14,-20-14,6 0,1 0,-1 0,-6 0,6 0,1 0,-8 0,8 0,-1 0,7 0,-6 0,-1 0,-6 0,6 0,7 0,-6 0,-1 0,7 0,7 0,-7 0,7 0,-20 0,6 0,1 0,6 0,-7 0,-6 0,6 0,1 0,-1 0,-6-7,6 7,1 0,6 0,-7-13,1 13,-8 0,8 0,6 0,-7 0,1 0,-1 0,-6 0,6 0,1 0,6 0,-7-7,7 7,-6 0,6 0,-7 0,1 0,6 0,-7 0,1 0,6 0,0-13,7 13,-20 0,6 0,0 0,1 0,-7 0,6 0,0 0,-6 0,6 0,1 0,-1 0,-6 0,6 0,1 0,-7 0,6 0,0 0,-6 0,7 0,-1 0,7 0,-7 0,1 0,-7 0,6 0,0 0,1 0,-7 0,6 0,0 0,-6 0,7 0,6 0,-7 0,14 0,-20 0,6 0,0 0,8 0,-8 0,0 0,-6 0,20 0,-7 0,7 0,-7 0,0 0,-6 0,-1 0,-6 0,6 0,1 0,-1 0,-6 0,6 0,0 0,-6 0,7 0,-1 0,7 0,-6 0,-1 0,-6 0,6 0,1 0,6 0,-7 6,7-6,7 0,-20 0,20 0,6 7,1-7,-21 0,7 13,7-13,-7 0,14 0,-8 0,-19 0,7 0,-1 14,-6-14,20 0,-7 0,-7 0,7 0,-6 0,-1 0,-6 0,6 0,1 0,-1 0,-6 0,6 0,1 0,-8 0,21 0,-13 0,-8 0,8 0,-1 0,-6 0,6 0,7 0,7 0,-7 0,7 0,-7 0,7 0,-20 0,6 0,1 0,6 0,13 0,-19 0,6 13,27-13,-20 0,-7 0,-7 0,7 0,0 0,-6 0,-1 0,7 0,-6 0,6 0,7 0,-7 0,7 0,-7 0,-7 0,1 0,-8 0,8 0,-1 0,-6 0,6 0,7 0,7 0,-7 0,7 0,-7 0,7 0,-7 0,0 0,-6 0,-1 7,7-7,7 0,7 0,-14 13,-7-13,1 0,-8 0,8 0,6 0,27 0,-34 0,7 14,14-14,6 0,-33 0,20 0,-14 0,-6 0,20 0,-7 0,-7 0,1 0,-8 0,21 0,-20 0,6 0,1 0,-8 0,8 0,13 0,-7 0,0 0,-7 0,1 0,-1 0,7 7,0-7,7 0,-7 0,7 0,-7 0,1 0,-8 0,0 0,1 0,-8 0,8 0,-1 0,-6 0,6 0,1 0,-1 0,-6 0,6 0,1 0,-8 0,8 0,-1 0,-6 0,6 0,1 0,-1 0,-6 0,6 0,1 0,-7 0,6 0,0 0,1 0,-14-14,6 14,8 0,-1 0,-13-13,7 13,6 0,1 0,-7 0,6 0,-13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8365.09 5936.01,'14'0,"-1"0,-6 0,6 0,0 0,1 0,-7 0,19 0,-5 0,-8 0,-6 0,20 0,-14 0,7 0,-7 0,21 0,-14 0,14 14,-1-14,-6 0,-14 0,21 13,-14-13,-6 0,19 0,-19 0,6 0,-7 0,-6 0,33 0,-6 13,-14-13,-7 0,1 0,6 0,13 0,1 0,-1 0,-6 0,-7 0,-6 0,-1 0,-6 0,20 0,-21 0,21 0,7 0,-14 0,7 0,-21 0,35 0,-21 0,-7 0,7 0,-6 0,6 0,-7 0,1 0,6 0,27 0,-34 0,7-6,27 6,-27 0,14 0,-7 0,-7 0,7-14,-21 14,8 0,6 0,-7 0,-13-13,14 13,-1 0,7 0,-6 0,6 0,-7 0,21 0,-21 0,7-7,0 7,7-13,-13 13,6 0,0 0,7 0,-14 0,-6 0,20 0,-7 0,-7 0,-6 0,6-14,1 14,-1 0,7 0,0 0,-6 0,13 0,-21 0,21 0,-20 0,6 0,8 0,5 0,-6 0,-6 0,-1 0,-6 0,20 0,-7 0,-7 0,7 0,14-6,-21 6,1 0,6 0,7 0,6 0,-13-14,7 14,-20 0,6 0,1 0,19 0,-12 0,5 0,-6 0,7 0,-20 0,6 0,8 0,5 0,-5 0,5 0,-19 0,6 0,-13-13,14 13,-7 0,33 0,-20 0,-7 0,8 0,5 0,-6 0,-6 0,6 0,0 0,-6 0,12 0,-19 0,7 0,-1 0,7 0,14 0,-1 0,-6 0,-7 0,-6 0,6 0,6 0,-19 0,33 0,-33 0,7 0,6 0,-7 0,7 6,7-6,-7 0,7 0,7 0,-14 14,6-14,-5 0,-8 0,0 0,8 7,12-7,-19 0,6 0,6 0,-19 0,20 13,-7-13,-6 0,6 0,7 0,-7 0,0 0,-7 0,1 0,-1 0,7 0,0 0,-6 0,-1 0,1 0,-8 0,8 0,-1 0,7 0,-6 0,19 0,-19 0,-8 0,21 0,-20 0,6 0,14 0,-7 0,-6 0,6 0,7 0,-7 0,-7 0,7 0,-6 0,-8 0,21 0,-13 0,-8 0,8 0,-1 0,-6 0,6 0,14 13,-20-13,6 0,1 0,6 0,0 0,-7 0,1 0,-1 0,7 0,-6 0,-8 0,8 0,13 0,-7 0,-7 0,-6 0,6 0,7 0,-6 0,-1 0,1 0,-8 0,8 0,-1 0,-6 0,6 0,1 0,-1 0,-6 0,6 0,7 0,-6 0,-1 0,7 0,7 0,-7 0,-6 0,-8 0,8 0,-1 0,1 0,-8 0,8 0,-1 0,-6 0,6 0,1 0,-1 0,-6 0,6 0,1 0,-8 0,8 0,-1 0,-6 0,6 0,1 0,-1 0,-6 0,6 0,1 0,-8 0,8 0,-1 0,1 0,-8 0,8 0,-1 0,-6 0,6 0,8 7,-8-7,0 0,7 0,-6 0,-1 0,-6 0,6 0,-13 14,14-14,-1 0,-6 0,6 0,-13 13,14-13,-14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4904.09-4185.99,'0'0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2481.01,'7'0,"-7"-13,20 6,0-6,7 0,-7 6,-6-7,-1 14,-6-13,20 13,-7-13,27 6,-21 7,-19-14,7 14,-1-13,34 6,-40 7,60-13,-47 13,0-14,-7 14,48-13,19 6,1 7,-68 0,1 0,-8 0,21 0,-13-13,19 13,-19 0,66 0,-46 0,-21 0,68 0,19 0,-93 0,6 0,1-13,53 13,-40 0,-21 0,8 0,19-14,-6 7,27 7,26-26,-66 19,33-7,-41 14,8-13,-1 13,-6 0,33-7,-6-6,-28 13,8-14,-1 14,7-13,-6 13,6 0,54-7,-68 7,8-13,-1 13,21 0,33 0,-54 0,34 0,-40 0,26 0,-19 0,-1 0,-6 0,6 0,1 0,6-13,13 13,-19-7,13 7,-7 0,27-14,-40 14,6 0,14-13,-7 13,-7-13,-6 13,6 0,21-7,-1-7,-19 14,13 0,6-13,-26 13,6 0,8-7,-8 7,0 0,1 0,6-13,-7 13,-6 0,20-13,-14 13,7 0,14-7,-14 7,-7 0,14-14,-20 14,40 0,-34 0,21-13,13 0,-40 6,6 7,14-14,-20 14,26-13,-19 13,-1-7,0 7,7-13,-6 13,6 0,14-14,-8 1,8 6,-27 7,6 0,0 0,-13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1690.01,'6'0,"-6"7,7-7,7 13,-1-13,7 20,-7-6,1-14,-7 0,-7 6,13-6,7 14,7 13,-14-27,8 6,-8 8,-6-14,6 13,0-13,1 0,-7 0,6 0,0 0,-13 7,7-7,-7 13,14-13,-1 0,0 14,-6-14,-7 6,0 8,-13-1,-1 7,-6-6,-7 6,27-7,-6 14,-21-7,13-20,8 20,-8-6,1 6,-7 20,6-33,1 6,6 21,-6-21,13 1,-14-8,8 8,6-1,0-6,-14 6,1-13,13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9573.09 3025.01,'-7'0,"7"-7,0 0,0-6,0 0,7 13,-7-7,6-7,-6 1,14 6,-1-6,-6 0,6-1,1 7,-1-6,-6 13,6-13,1 6,-8 7,41-27,-20 14,-20 6,6 7,7-27,27 7,-33 20,-1 0,7-20,-6 20,-14-14,13 14,34-13,7 0,-7 6,-20-7,-21 14,41-13,34 0,-54 6,-21 7,8 0,-1 0,7-14,-6 14,19 0,-13 0,-6-13,19 13,1 0,-21 0,-13-7,20 7,7 0,-13 0,6-13,-7 13,21 0,-28 0,55 0,-48 0,-6 0,33 0,-6 7,-1-7,-26 0,6 0,1 6,-1-6,7 0,-6 0,33 0,-41 0,55 0,19 0,-73 0,40 0,-14 0,-19 0,13-13,-21 13,21-13,-20 13,20 0,6 0,21 0,-41 0,34 0,-27 0,7 0,7 6,-1-6,48 14,-68-14,14 0,27 6,53-6,-87 0,0 0,27 0,-33 0,33 0,-27 0,27 0,13 0,-53 0,33-13,0 13,1-13,-35 13,28 0,6 0,-6 0,19-14,-39 14,6 0,27 0,33-7,-60 7,-6 0,33 0,73-26,-86 26,-21 0,1-7,80-7,-74 1,-7 13,21-20,-21 20,-6 0,33-14,-33 14,6-13,1 13,-8 0,8 0,33 0,0-7,-27 7,13 0,-19 0,19-13,-12 13,-8-13,14 13,-7 0,13-7,-19-7,6 14,-7 0,-13-13,14 13,-7-13,26 6,-6 7,-14-14,7 14,-6 0,-14-13,20 13,-7 0,-13-7,14 7,-7 0,19-13,8-1,-21 1,-6 6,6 7,-13-13,14 13,-7-13,6 6,0-7,-6 1,7 13,-1-7,0-6,-13-1,7 14,-7-13,13 13,-13-7,14 7,-7 0,6-27,0 27,-13-6,14-8,-7 1,6 0,-13 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13698.1 2227.01,'0'0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13651.1 2233.01,'14'0,"-1"0,0 0,-6 0,-7-13,13 13,1-14,-7 14,6 0,0-13,-6 6,7 7,-1-13,0 13,-13-14,7 14,6 0,-13-6,14 6,-7 0,-7-14,13 14,0 0,-13-13,0 20,0 6,0-6,14-7,-14 13,0 1,7-14,-7 6,0 8,0-1,0 1,0-8,0 8,0-1,0-6,0 6,0 1,0-8,0 8,0-1,0 1,0-8,0 8,0-14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13329.1 1576.01,'14'0,"-14"-7,13 7,-13-7,7 7,-7-13,13 0,0 6,-6-6,7-1,-14 1,13 13,-13-7,13-6,-13-1,7 14,-7-7,14-6,6-14,7 20,-21-6,8 0,-1 6,0-6,-6 13,-7-14,14 14,-14-7,13 7,-13-13,7 13,6 0,1-13,-1 13,-6 0,6 0,1-14,-8 14,8 0,-1 0,7 0,14 0,13-7,-34 7,7-13,7 13,7 0,-14-13,13 13,-19 0,6 0,-7 0,14-7,13 7,-26 0,-1 0,1 0,-8 0,8 0,-1 0,-6 0,6 0,1 0,-8 0,8 0,-1 0,1 0,6 0,13 0,-19 0,6 0,-7 0,21 13,-21-13,-6 0,6 0,21 14,-1-14,8 0,-35 0,8 0,-14 6,13-6,-6 0,6 14,14-14,-20 0,6 13,1-13,-8 0,21 14,-20-14,6 0,-13 6,14-6,-1 0,-6 0,6 14,7-1,-6-13,-1 0,1 7,-8-7,8 0,-1 13,-6-13,6 0,1 14,-8-14,-6 6,14-6,-1 14,1-14,-8 0,-6 13,14-13,-1 14,-6-14,-7 6,13-6,-13 14,14-14,-14 13,13-13,-6 0,6 7,1-7,-8 0,-6 13,14-13,-1 0,-6 0,6 0,1 14,-1-14,-6 0,26 0,-19 13,-1-13,1 0,-8 0,8 7,-1-7,-6 0,6 0,1 13,-8-13,21 0,-13 0,-8 0,8 0,-1 0,-6 0,-7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13812.1 6399.01,'-13'0,"13"-13,-7 13,7-14,-13 14,-1-7,14-6,-13 13,6 0,7-13,-13 13,-1-7,7 7,-6 0,0 0,6 0,-6 0,-1 0,1 0,6 0,-6 0,-1 0,7 0,-6 0,13 13,-13-13,13 14,-14-14,14 6,-7 8,7-1,-13-13,13 14,0-8,-13-6,13 14,-7-1,7-6,-13-7,13 13,-14-13,14 14,0-1,-13-6,6 20,7-21,0 21,-13-20,13 6,0 1,0-1,0-6,0 6,0 1,0 6,0-7,0 1,0-8,6-6,-6 14,0-1,7-6,-7 6,0 1,13-7,-13 6,14 0,-14 1,13-14,-13 6,7-6,-7 14,13-14,-13 13,14-13,-14 7,6-7,8 0,-1 0,1 0,-8 0,8 0,-1 0,-6 0,6 0,1 0,-1 0,-6-13,6 13,-13-14,14 14,-8-7,8-6,-1 13,-6 0,33-13,-6-1,-28 14,21-6,-13 6,-8 0,8 0,-14-14,13 14,-13-13,7 13,-7-7,0-6,0-1,0 7,0-19,0 12,0-26,-13 13,13 14,0 6,-14-6,14-1,-7 7,-6-6,13 0,-13 6,13-7,-14 14,14-13,-7 0,-6 13,13-7,-13-6,6 13,7-14,-13 7,-1-6,1 13,13-13,-7-21,-6 34,13-13,0 13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15462.1 6399.01,'-6'0,"-1"0,-7 7,1 6,0-13,13 7,-7-7,-7 13,14 1,-13-14,6 13,7-6,-13-7,0 13,13 1,-7-8,7 8,0-1,-14 1,14-8,0 8,0-1,0 21,0-21,0-6,0 20,0 13,0-27,0 1,0-1,0-6,0 20,0-21,0 8,7-14,-7 13,7 1,-7-8,13-6,-13 14,14-14,-8 0,8 0,-1 0,-6 0,6-7,14 0,-20-6,6 13,1-14,-8 1,8 6,-1-6,1 0,-8 6,-6-7,14 14,-14-13,13 0,-6 6,6-7,-13 1,14 13,-14-7,6 7,-6-13,14 13,-14-14,0 8,0-8,0 1,0 0,0 6,0-7,0 1,0 6,0-6,0-1,0 1,0 6,-7 7,7-13,0-1,0 8,0-8,0 1,-7-7,7 6,0 1,0 6,0-6,0-1,0 8,-13 6,13-14,0 1,-13 0,13 6,-7 7,-7 0,1 0,6 0,-6 0,0 0,-1 0,7 13,-19-13,19 0,-7 0,-12 0,19 0,-20 0,20 0,-6 0,13 14,-20-14,6 0,-12 0,19 0,-20 0,20 0,-6 0,-1 0,-6 0,7 0,0 0,6 0,7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8144.09 6976.01,'0'-7,"6"7,8 0,6-13,14 13,6 0,-33 0,26 0,1 0,-21 0,0 0,8 0,-8 0,7 0,40 0,-26 0,13 0,-34 0,-6 0,6 0,1 0,33 0,-40 0,6 0,0 0,-6 0,40 0,-13 0,13 0,-34 6,0-6,-6 0,7 0,19 0,-20 0,1 7,6-7,34 14,-41-14,1 0,-1 0,7 0,-7 0,55 0,-35 0,-19 0,-8 0,41 13,0-13,-33 0,6 0,27 0,0 0,0 0,-27 0,27 0,-34 0,7 0,7 0,-20 0,26 0,28 0,-48 0,-6 0,6 0,34 0,13 0,-39 0,-8 0,7 0,14 0,13 0,-27 0,7 0,-14 0,27 0,34 0,7 0,-28 0,8 0,-21 0,-27 0,1 0,6 0,13 0,-19 0,19 0,-19 0,-1 0,-6 0,6 0,1 0,33 7,-27-7,-7 0,-6 0,33 0,-33 0,53 13,-40-13,-6 0,19 0,41 0,13 0,-60 0,-20 0,6 0,1 0,46 0,-6 0,-27 0,-7 0,6 0,42 0,-55 0,7 0,47 0,-20 0,-33 0,19 0,27 0,-26 14,33-14,-33 0,-21 0,0 0,41 6,6-6,-53 0,74 0,-68 0,47 0,1 0,-28 0,-19 0,-7 0,6 0,14 0,-21 0,21 0,7 0,-27 0,53 0,-47 0,7 0,7 0,-20 0,6 0,8 0,26 0,-21 0,-19 0,53 0,-6 0,6 0,-13 0,-26 0,5 0,8 0,-27 0,6 0,14 0,-7 0,0 0,-6 0,6 0,40 0,-40 0,7 0,20 0,7 0,13 0,-7 0,-40 0,14 0,-21 0,34 0,-27 0,-6 0,12 0,15 0,-28 0,21 0,26 14,-53-14,6 0,34 0,-27 0,-6 0,-1 0,7 0,7 0,-20 0,20 0,-21 0,21 0,7 0,-21 0,-6 0,33 0,-33 0,40 0,-27 0,20 0,14 0,-27 13,-21-13,55 0,-41 0,-7 0,34 0,0 0,-27 0,-6 0,6 0,7 0,-7 0,0 0,13 0,8 0,-1 0,-27 0,1 0,-1 0,7 0,0 0,-6 0,19 0,-19 0,19 0,-19 0,19 0,-19 0,19 0,-26 0,6 0,21 0,-21 0,7 0,7 0,-7 0,-6 0,-1-7,-6 7,6 0,7 0,41 0,-14 0,6 0,-39 0,33 0,-34 0,-6 0,6 0,1 0,6 0,0 0,7 0,-7 0,-7 0,1 0,-7 0,6 0,-13-13,27 13,-7 0,-7 0,-6 0,-7-7,27 7,-7 0,7 0,-7 0,-7-13,7 13,-6 0,-1 0,-6 0,6 0,1 0,-7 0,6 0,-13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7246.7 4226.01,'13'0,"1"0,-7 13,6-13,21 13,-21-13,20 7,-33 7,21-14,19 13,128 7,-155-20,0 0,122-7,-115 1,-7 6,21-14,-1 1,-19 13,-1 0,7-7,-6 7,-1 0,-6-13,6 13,7 0,-6 0,-1 0,0 0,-6-14,7 14,-1 0,-6 0,6 0,1 0,-1 0,-6 0,6 7,7 6,-6-13,-1 0,7 7,-6 7,-1-14,-6 0,6 0,1 0,-8 0,-6-7,14 7,-1 0,-13-7,20 7,-6-13,-1 13,-13-14,7 14,6 0,1 0,-8 0,102 41,-95-41,-6 0,-7 13,13-13,1 0,-8 0,-6 7,14-7,-1 0,-6 0,6 0,-13-14,14 14,-1-13,-6 6,6-6,1 13,-8-14,8 1,-1 13,-13-7,0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5031.09-5352.99,'0'0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9782.7 4205.01,'6'0,"1"0,7 0,6 0,20 0,-33 0,6 0,7 7,41-7,-28 0,27 14,-53-14,20 0,-7 0,-6 0,39 0,-26 0,7 0,-34-7,13 7,-6 0,6 0,-13-14,14 14,-8 0,8 0,-1-6,0 6,8 0,-8 0,-6 0,6 0,21 0,-34 13,27 1,-7-14,-20 13,13-13,7 7,-6-7,-1 0,-13 13,7-13,-7 14,13-14,-13-7,14 7,-8 0,8-14,-1 8,0-8,-6 1,20-7,-7 6,-6 1,-8 6,8 7,-1 0,1 0,-8 0,8 0,-1 0,-6 0,6 0,1 0,6 14,7-14,-7 13,-7-13,-6 7,6-7,1 0,-14 13,13-13,-6 0,6 0,-13 14,14-14,-8 0,8 0,-1 0,-13-7,14 7,-14-14,6 14,8 0,-14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10701.7 3474.01,'-7'-13,"-6"13,13-7,-14 7,14-13,-7 13,7-14,-13 14,13-6,-13 6,13-14,-14 14,7 0,-19-27,6 21,-14-8,0 1,21 13,0 0,-7-7,6 7,-6 0,7 0,-21-13,21-1,-1 14,-39-6,32 6,8 0,-34-14,34 14,6 0,-87-27,34 21,-21 6,48-14,-1 14,7 0,7-13,-13 13,19 0,-6 0,-27 0,34 0,-21 0,-26 0,53 0,-53 0,26 0,1 6,19-6,-6 0,7 0,-1 0,7 0,-39 0,19 14,-7-14,27 0,-6 0,-14 7,-47-7,61 13,0-13,-34 0,40 0,-7 13,-32-13,32 0,1 0,-7 0,6 0,-19 7,-21-7,41 0,-1 0,7 0,-19 0,-8 14,14-1,-7-13,7 7,7-7,-1 13,-6 1,7-14,6 0,-20 13,-7 7,21-20,-7 20,-7-6,-6-1,26-13,-7 13,-12-6,-8 7,34-1,-7-13,-6 7,0-7,6 0,-20 13,14-13,6 14,-27-14,8 0,5 0,-12 6,19-6,1 0,6 0,-6 0,-1 0,1 14,6-14,-6 13,0-13,6 0,-7 13,1-13,13 7,-13-7,6 14,-7-1,1 7,-7 7,6-27,8 20,-21-6,27-8,-13-6,6 14,7-1,-14-6,14-7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7977.7 3508.01,'0'7,"0"-1,0 8,0-1,0 0,0-6,-6-7,6 14,0-1,-7-6,7 6,-14 1,14-1,-13-6,6 6,7 1,0-8,-13-6,13 14,0-1,0-6,-14-7,14 13,0 1,7-14,7 0,-8 0,21 0,-20 0,6 13,1-13,-1 0,21 0,-1 0,-26 0,6 0,21 7,-1-7,-19 0,33 0,-27 13,-7-13,1 0,-8 0,8 0,-1 0,1 0,-8 0,-6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6319.2 6191.01,'0'-13,"7"13,6 0,1 0,-7 0,6 0,0 0,1 0,-7-14,6 14,7 0,-7 0,1 0,-1 0,-6 0,6 0,1 0,-7 0,6 0,0 0,-6 0,7 0,-1 0,-13-6,13 6,-6 0,6 0,1 0,-7 0,6 0,0 0,1 0,-7 0,6 0,0 0,-6 0,7 0,-1 0,0 0,-6 0,6 0,1 0,-7 0,6 0,0 0,-13-14,7 14,7 0,-1 0,0 0,-6 0,7 0,-1 0,-6 0,6 0,0 0,1 0,-7 0,6 0,0 0,-6 0,7 0,-1 0,-6 0,6 0,1 0,-1 0,-6 0,6 0,0 0,-6 0,7 0,-14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7735.2 6204.01,'13'0,"1"0,-8 0,8-6,13 6,-21 0,8 0,-1 0,7 0,-6 0,-8 0,-6-7,14 7,13 0,-21 0,21 0,-20-13,20 13,-7 0,7 0,-21 0,8 0,-1 0,7 0,-6 0,-1 0,7 0,-6-14,-8 14,8 0,-1 0,1 0,-8 0,8 0,-1 0,-6 0,20 0,-21 0,8 0,-1 0,-13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8976.2 6097.01,'6'0,"8"0,-1 0,-6 0,6 0,1 0,-1 0,-6 0,6 0,7 0,7 0,-20 0,6 0,1 0,33 0,-14 0,-13 0,-6 0,-1 0,21 0,-14 0,7 0,-20 0,6 0,0 0,-6 0,6 0,1 0,-1 0,-6 0,6 0,1 0,-7 0,19 0,-12 0,-8 0,8 0,6 0,-7 0,1 0,6 0,-7 0,8 0,-8 0,0 0,-6 0,6 0,-13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11458.2 6137.01,'13'0,"1"0,-8 0,8 0,-1 0,-6 0,6 0,1 0,-1 0,-6 0,6 0,1 0,6 0,-7 0,-6 0,20 14,-14-14,-6 0,6 0,1 0,6 0,7 7,-21-7,28 0,-7 0,-7 0,7 13,-21-13,21 0,-7 0,-6 13,6-13,-7 0,7 0,7 0,-7 7,14-7,-7 0,-21 0,21 13,-13-13,-8 0,8 0,-1 0,-6 0,6 0,14 0,-20 0,6 0,7 0,-6 0,6 0,-7 0,1 0,6 0,7 0,-7 0,13 0,-6 0,-7 0,0 0,7 0,-7 0,-6 0,-1 0,7-6,7 6,-20 0,20 0,-21 0,8 0,-1 0,-6 0,6 0,1 0,-1 0,-6 0,6 0,1 0,-8 0,8 0,-1 0,7 6,-6-6,-1 0,-6 0,6 14,14-14,-20 0,20 13,-21-13,8 0,6 7,7-7,-14 13,-6-13,6 0,8 0,-21 14,13-14,0 0,1 0,-8 0,8 7,-1-7,-6 0,6 0,1 0,-7 0,6 0,0 0,8 0,5 0,-19 0,6 0,14 0,-7 0,-6 0,-7 0,19 0,-19 0,7 0,-1 0,0 0,-6 0,6 0,1 0,-7 0,6 0,0 0,1 0,-7-14,6 14,0 0,-6-13,20 13,-7 0,-7 0,8 0,-8 0,7 0,-6-7,-1 7,0 0,-6 0,7 0,-1 0,-6 0,6 0,0 0,1 0,-7 0,6 0,7 0,-6 0,-1 0,-6 0,6 0,0 0,8 0,-8 0,0 0,-6 0,20 0,-7 0,-6 0,-1 0,-6 0,6 0,0 0,-6 0,7 0,-1 0,0 0,-6 0,7 0,-1 0,-6 0,6 0,1 0,-1 0,-6 0,6 0,0 0,-6 0,7 0,-1 0,-6 0,6 0,1 0,-1 0,-6 0,6 0,1 0,-8 0,8 0,-1 0,0 0,-6 0,7-13,-1 13,7 0,-6 0,-8-14,21 14,-13 0,-8 0,8 0,-1 0,-6 0,6 0,1 0,-1 0,-6 0,6 0,7 0,7 0,-13 0,-8 0,-6-13,14 13,-1 0,-6 0,6 0,7 0,-6 0,13 0,-21 0,8 0,-1 0,-6 0,6-7,1 7,6 0,-7 0,1 0,6 0,0 0,-7-13,1 13,19 0,-19 0,-8 0,21 0,-13 0,-8 0,-6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6010.2 3186.01,'7'0,"-1"0,8-14,-1 14,7-13,-6 13,-14-7,20-6,-7 13,21-14,-21 14,-13-13,7 13,33-7,-33 7,6 0,-13-13,128-21,-95 34,-19-13,-8 13,8-13,-1 13,7 0,7-7,-20 7,20-14,-21 14,35-13,-8 6,-13-6,0 13,-6 0,-14-14,27 14,-21-6,21 6,-7-27,-6 27,6 0,-7-13,1 6,-8 7,-6-14,14 1,6 13,-20-7,27-6,-14 13,7-14,-6 1,-8 13,35-20,-8 6,-26 14,20-6,-21 6,8 0,-1 0,7 0,-6-14,-1 14,-6 0,20 0,-14 0,21-13,-1 6,14-6,-27-1,-6 14,-14-13,6 13,8-7,13-6,-21 13,-6-14,27 14,-27-6,7 6,20-14,-14 14,-6-13,6 13,1 0,-8-14,-6 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7063.2 2589.01,'13'0,"14"0,7 0,-28 0,8 0,19 0,28 0,-61 7,20-7,13 0,-6 0,-20 0,6 0,1 6,-7-6,19 0,-6 14,-6-14,6 0,-20 13,13-13,1 0,-14 7,0 6,0 1,0-1,-7-13,7 20,-13-20,13 14,0-8,-7-6,7 14,-13-1,13 1,0-8,-14 8,-19 39,19-39,8 13,-21 6,27-26,-7 6,-6 1,13-1,-14-13,14 7,0 6,0 1,-7-14,7 6,0 8,-13-1,13-6,0-7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5716.2 5909.01,'7'0,"0"0,6 0,7 0,7 0,20 0,-40 7,19-7,-19 0,20 0,-14 0,-6 0,54 13,-41-13,-7 0,14 0,-20 0,26 7,14-7,-20 0,-20 0,26 14,-19-14,33 0,-14 0,-6 0,-20 0,6 0,0 0,-6 0,7 0,6 0,-7 0,1 0,-1 0,-6 0,6 0,0 0,-6 0,-7 13,14-13,-1 0,7 7,-6-7,-1 0,27 13,-13 1,-14-14,8 0,-1 0,-7 0,1 0,6 0,-7 0,-13-7,14 7,-8 0,-6-14,14 14,6-6,-7 6,14-14,-20 14,6-13,7 13,-6 0,13-7,-7-6,-7 13,-13-14,7 14,-7-13,13 13,-13-7,14 7,-1-27,-6 21,-7-8,13 1,1-1,-14 8,6 6,-6-14,0 1,0 6,0-6,0-1,0 8,0-8,0-13,0 21,0-21,14 27,-14-7,0-6,0-1,0 1,0 6,0-6,0-1,-7 14,7-6,-7 6,7-14,-13 1,-1 13,14-7,-6 7,6-13,-14 13,1-14,13 1,-14 13,-6-7,0-6,20-1,-13 14,-1 0,14-6,-13 6,6 0,7-14,-13 14,-1 0,-6 0,7-13,-1 13,8 0,-21 0,7-14,-14 14,34-6,-13 6,-7-14,6 14,-6-13,7 13,-34-7,27-6,6 13,1 0,-7 0,6 0,1 0,6 0,-20 0,7 0,-7 0,21 0,-8 0,1 0,6 0,-6 0,-1 0,8 0,-8 0,1 6,-7-6,6 7,1-7,6 13,-6-13,13 14,-14-14,1 0,6 7,-6-7,13 13,-14-13,14 13,-6 1,6-7,-14-7,-6 47,20-34,-13 0,13-6,-14 6,14 1,-13-7,13 6,-7 7,7-6,-13-1,13 0,0-6,0 7,-14-1,14-6,0 6,0 0,0 1,-6 6,6 0,0-6,0-1,0 7,0-6,0-1,0-6,0 6,13 0,-13-6,13-7,-6 14,7-1,-1-13,0 13,21-13,-34 7,7-7,19 0,-5 0,-21 14,13-14,0 0,-6 0,7 0,-1 0,-13-7,0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5165.09-6472.99,'0'0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7521.2 5822.01,'0'-13,"13"13,0 0,1 0,-7 0,19 6,-19 1,7-7,-1 0,0 0,-6 0,20 14,13-14,0 13,-33-13,27 0,-21 0,1 0,-14 7,46-7,1 0,-40 0,20 13,-20-13,6 13,1-13,-8 0,34 0,14 14,-7-7,-33-7,-8 0,8 13,-1-13,34 0,-27 0,-6 0,19 13,21-13,-27 7,-7-7,7 0,-21 0,8 0,-1 0,-6 0,40 0,-34 0,1 0,-8 0,21 0,20 0,-40 0,26 0,-6 0,-13 0,-8 0,8 0,-14-13,0 13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9681.2 5856.01,'0'-14,"13"14,-6 0,6 0,1 0,-8 0,35 0,-21 0,-7 0,-6 0,20 0,-21 0,8 0,-1 0,7 7,7-7,-20 0,6 0,1 0,-1 0,-6 0,6 0,21 13,-21-13,7 0,14 0,-7 0,-21 0,21 0,-13 0,-8 0,8 0,19 0,-19 0,6 0,-7 0,1 0,-8 0,8 0,-1 0,7 0,7 0,-20 0,20 0,-21 0,21 0,-13 0,-8 0,8 0,33 0,-27 0,7 0,-21 0,21 0,-7 0,27 7,-33-7,26 0,7 0,-34 0,1 0,19 0,14 0,-27 0,14 0,-1 13,-6-13,-20 0,20 0,-14 0,7 14,1-14,-8 0,0 0,7 7,-6-7,-1 0,7 0,14 0,-21 0,8 0,12 0,-6 0,-14 0,-6 0,20 0,-20 0,6 0,0 0,-6 0,7 0,-14-14,26 14,15 0,-1 0,-33 0,19 0,-19 0,7 0,-1 0,7 0,-7 0,1 0,-14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2651.2 3394.01,'-7'0,"-7"0,8 0,-8 0,1 0,0-14,6 14,-20 0,7-6,-7 6,-7 0,28 0,-8 0,-19-14,19 14,1 0,6 0,-6 0,-1 0,8 0,-8 0,-13 0,21 7,-8 0,-6-7,-7 13,7 0,7-13,-1 0,8 0,-8 14,1-14,13 7,-7-7,7 13,0 0,-13-13,13 7,0 7,-14-14,14 13,0-6,0 6,0 1,0-1,0 7,0-7,7-6,-7 7,13 12,-6-19,7 7,-1-1,-6 7,6-20,1 14,-14-8,6-6,21 14,-7-1,-6-13,-1 0,-6 13,6-13,14 0,-7 7,34 7,-7-1,-34-13,1 0,-8 0,8 7,-1-7,7 0,7 0,-27 13,7-13,20 14,-14-14,-6 0,6 0,1 0,19 13,-26-13,40 7,-20-7,-7 0,-20 13,13-13,7 0,7 14,-20-14,20 0,-21 0,8 0,13 6,-21-6,21 0,-20 14,6-14,1 0,-1 0,7 0,-6 0,6 0,-7 0,-6 0,20 0,-14 0,-6 0,6 0,1-7,-8 7,8 0,-1 0,7 0,-6-7,6 7,7-13,-21 13,21-20,-13 20,-8 0,-6-14,14 14,-14-13,13 13,-6-14,6 8,1 6,-1 0,-13-14,7 14,6-13,1 13,-8-7,8-6,-1 13,-13-14,0 1,14 13,-14-7,6 7,-6-13,14 13,-14-14,13 14,-13-6,7-8,-7 1,0 6,0-6,13 13,-13-14,0 1,0 6,-6 7,6-13,-7-1,-6 8,-1-8,7 1,-19-7,12 6,7 1,-6 6,0 7,6-13,-20 13,14-14,6 14,-6-6,-1 6,7 0,-6 0,-14 0,7-14,7 14,-21 0,27 0,-53 0,0-13,53 13,-20 0,-13 0,26 0,-12 0,5 6,1-6,-6 0,5 0,8 0,-7 0,6 0,1 0,6 0,-6 0,-1 0,1 0,6 0,-6 0,0 0,6 14,-33-14,33 0,-20 0,20 0,-6 0,-1 0,8 0,-34 0,40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10740.1 5681.01,'0'7,"13"6,1-13,-14 14,6-14,8 13,-1-6,7-7,-20 13,14-13,-1 14,7-14,-6 0,-14 6,13-6,-6 0,6 0,1 0,-8 0,8 0,-1 0,-6 0,6 0,1 0,-1 0,-6 0,6 0,1-13,-8 13,-6-13,14 13,-1 0,1-7,-8 7,8 0,-1-14,-6 14,6-13,1 13,-8 0,8-13,-1 13,1 0,-8-7,8 7,-1 0,-6-13,6 13,1 0,-1 0,-6 0,6 0,1 0,-14 6,20-6,-7 0,-6 0,6 0,1 7,-1-7,-6 0,-7 13,13-13,1 0,-14 14,6-14,8 0,-1 0,-13 13,14-13,-8 7,8-7,-1 0,-6 0,6 0,1 0,-1 0,-6 0,6 0,1 0,-8 0,8 0,-1 0,-6 0,6 0,1 0,-1 0,-6 0,20 0,-21 0,8 0,-1-14,1 14,-8 0,21-13,-20 13,6 0,1 0,-8 0,8 0,-1-13,1 13,-8 0,8 0,-1 0,-6 0,6 0,1 0,-1 0,-6 6,20-6,-21 0,8 14,-1-14,-6 13,6-13,1 0,-1 0,-6 0,6 0,1 0,-7 0,6 0,0 0,7 0,-6-7,6 7,-7 0,1 0,-7-13,6 13,0 0,8-13,-8 6,0 7,-6 0,6 0,14 0,-7 0,-6 0,-7 0,6 0,14 0,-7 0,0 0,14 13,-21-13,0 14,21-1,-14-6,-6 6,12 1,-19-8,20 8,-20-14,6 13,0-13,-13 7,7-7,7 0,-1 0,-13 13,13-13,-6 0,6 0,1 0,-7 0,6 0,0 0,1 0,-7 0,6-6,7 6,-6 0,-1-7,-6 7,6 0,0 0,8 0,5-13,-5-1,5 14,-19-7,7 7,-1 0,7-13,-7 13,-6 0,7 0,-1 0,7 0,-6 0,-1-13,7 13,-6 0,-1 0,7 0,-7 0,-6 0,7 0,-1 0,0 0,-6 0,7 0,-14 6,13-6,-6 0,-7 14,13-14,1 0,-8 0,8 0,-1 0,0 0,-6 0,7 0,-1 0,-6 0,6 0,1 0,-1 0,-6 0,6 0,1 0,-8 0,8 0,-1 0,-13-7,7 7,6 0,1-13,-1 6,-6 7,6 0,1 0,-8 0,8 0,-1 0,1 0,-8 0,8 0,-1 0,-6 0,6 0,-13 13,14 1,-8-14,8 6,-14 8,13-14,1 0,-14 13,6-13,8 0,-1 0,-6 0,6 0,1 0,6 0,-7 0,1 0,-8 0,8-6,-1 6,-6 0,20-14,-14 14,7-7,-6 7,-8-13,8 13,-1 0,1-13,-8 6,8 7,-1 0,-6-14,6 14,1-13,-1 13,-6-13,6 13,1-7,-8 7,8 0,-1-13,-6-1,6 14,1 0,-1 0,-13-7,7 7,6 0,1 0,-8 0,8 0,-1 0,1 0,-8 0,8 0,-1 0,-6 0,-7 14,13-14,1 0,-8 0,-6 13,14-6,-1-7,1 0,-8 13,8 1,-1-14,-6 0,6 0,1 13,19-6,-13-7,-6 13,-1-13,7 14,7-14,-20 0,6 0,1 0,-8 0,8 0,-1 0,1 0,-8 0,21 0,-20-7,6 7,7 0,-6 0,-1 0,1 0,-8-13,8 13,-1 0,7 0,7 0,-20 0,6 0,1 0,-8 0,21 0,-13 0,-8 0,8 0,-1 0,-6 0,6 0,1 0,-8 0,8-7,-1 7,7-14,-6 14,6 0,7-13,-14 13,7-13,0 6,-6 7,-1 0,-6 0,6-13,1 13,-1 0,-6 0,6 0,1-14,-7 14,6 0,0 0,1 0,-8 0,21 7,-7-7,-6 13,-7-13,6 0,14 7,6 6,-26 1,20-1,-14-13,-6 0,20 0,-20 7,6-7,0 13,1-13,-7 0,6 0,0 0,-6 0,6 0,8 0,5 14,-5-14,12 6,14-6,-13 0,-21 14,21-14,12 13,-32-13,6 7,7-7,27 0,-21 13,-20-13,14 14,-7-14,1 0,-8 0,7 0,-6 0,-1 0,0 0,-6-7,6-6,1 6,-14-6,7 13,6-14,0 14,-13-7,14 7,-14-13,7 13,-7-13,13 13,0 0,-6 0,7 0,-1 0,-6 0,6 0,0 0,-13 6,14-6,-7 0,6 0,0 0,-6 0,7 0,-1 0,0 0,-6 0,7 0,-1 0,-6 14,19-14,-19 0,7 0,-1 0,0 0,-6 0,7 0,-1 0,-6 0,-7-7,13 7,1-13,-1 13,-6 0,6 0,-13-7,13 7,-6-14,7 14,-1 0,-13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15731.1 6164.01,'6'0,"1"0,6 0,1 0,-7 0,19 0,-5 0,5 0,-19 0,20 0,-7 0,-7 0,8 0,-8 0,7 0,-7 0,8 0,-8-13,0 13,8 0,5 0,-19 0,7 0,-1 0,0 0,-6 0,20 0,-20 0,6 0,0 0,-6 0,7 0,12 0,-19 0,7 0,-1 0,-6 0,6 0,0 0,1 0,-7 0,6 0,0 0,8 0,-8 0,-6 0,6 0,1 0,-1 0,-6 0,6 0,0 0,-6 0,7 0,-1 0,0 0,-6 0,7 0,-14-14,13 14,-6 0,6 0,1 0,-1 0,-6 0,6 0,0 0,-13-13,0 13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2657.09 6587.01,'13'0,"21"0,-1 0,-13 0,-6 0,-1 0,21 0,-34 7,6-7,8 0,-1 0,7 0,-6 0,-1 6,7-6,-6 0,6 14,7-14,-21 0,8 0,6 0,-7 0,1 0,6 0,7 0,6 13,-13-13,7 0,-20 0,6 0,1 0,6 0,7 0,-7 0,0 7,7-7,-7 0,7 0,-7 0,-7 0,-6 0,20 0,-14 0,-6 0,6 0,7 0,7 0,-13 0,-8 0,8 0,-1 0,21 0,-28 0,21 0,-7 0,-6 0,6 0,-7 0,14 0,-7 0,-6 0,-8 0,8 0,-1-14,7 14,7 0,-27-13,20 13,-6 0,6 0,7 0,-7 0,-7 0,-6 0,6-7,1 7,6 0,7 0,-21-13,8 13,6 0,7 0,-14 0,7 0,0 0,-6 0,13 0,-7 0,0 0,7 0,-7 0,7 0,-7 0,0 0,-7 0,1 0,-1 0,-6 0,6 0,1 0,-8 0,8 0,-1 0,-6 0,6 0,14 0,-20 0,6 0,1 0,-7 0,19 0,-12 0,6 0,0 7,-7-7,1 0,-7 0,6 0,0 0,1 0,-7 0,-7 6,13-6,0 0,-6 0,6 0,1 0,-1 14,-6-14,6 0,1 0,-7 0,6 0,0 0,1 0,-7 0,6 0,0 0,-6 0,6 0,1 0,-14 13,7-13,6 0,0 0,1 0,-7 7,6-7,7 0,-6 0,12 0,-19 13,6-13,8 0,-8 0,0 0,-6 14,7-14,-1 0,0 0,-6 0,6 0,1 0,-7 0,19 0,-12 13,6-13,-7 0,8 7,-1-7,-7 0,14 0,-20 0,6 0,0 0,-6 0,7 0,12 0,-5 13,-8-13,-6 0,6 0,0 0,-6 0,7 0,-1 0,0 0,-6 0,7 0,-1 0,-6 0,6 0,1 0,-1 0,-6 0,6 0,0 0,-6 0,7 0,12 0,-19 0,7 0,-1 0,-6 0,6 0,1 0,-8 0,8 0,-1 0,0 0,-6 0,7 0,-1 0,-6 0,6 0,1 0,-1 0,-6 0,20 0,-7 0,0 0,7 0,-7 0,7 0,-7 0,-7 0,1 0,-8 0,8 0,-1 0,-6 0,6 0,1 0,-8 0,8 0,-1 0,7 0,-6 0,-1 0,-6 0,20 0,-7 0,-7 0,1 0,6 14,-7-14,-6 0,20 0,-14 0,-6 0,20 0,-21 0,21 0,-13 0,6 0,0 0,-7 0,1 0,-1 0,-6 0,6 0,1 0,6 0,-7 0,-6 0,20 0,-14 0,-6 6,6-6,1 0,-8 0,8 0,-1 0,1 0,-8 0,21 14,-20-14,6 0,7 0,-6 0,-1 0,1 0,-8 0,8 0,6 0,-7 0,14 0,-20 0,20 0,-21 0,21 0,-20 0,6 0,14 0,-7 0,-6 0,-8 0,8 0,-1 0,7 0,-6 0,6 0,7 0,-21-7,8 7,-1 0,1 0,6 0,0 0,7 0,-14 0,7 0,14 0,-21 0,7 0,-6 0,-1 0,-6 0,6 0,7 0,7 0,-13 0,-8 0,8 0,-1 0,-6 0,20 0,-27-7,13 7,-6 0,6 0,7 0,-6 0,6 0,-7 0,14 0,-7 0,1 0,-8 0,14 0,6 0,-13 0,14 0,0 0,-8 0,-6 0,7 0,-7 0,-6 0,-7 0,6 0,0 0,-6 0,7 0,-1 0,0 0,7 0,1 0,-8 0,14 0,-20 0,26 0,-6 0,-7 0,7 0,-7 0,-7 0,8 0,5 0,-6 0,1 0,5 0,-12 0,-7 0,19 0,-19 0,20 0,-7 0,-7 0,1 0,-7 0,6 0,7 0,7 0,-7 0,7 0,-7 0,0 0,7 0,-14 0,8 0,12 0,-19 0,6 0,13 0,-6 0,-7 0,7 0,-7 14,-6-14,6 0,6 13,-5-13,-8 0,7 0,7 0,-20 0,6 0,1 0,6 7,0-7,7 0,-7 13,7-13,-7 0,7 0,-7 0,-7 0,0 0,8 0,-1 14,-7-14,14 0,-7 13,0-13,7 0,-7 0,7 0,-20 0,6 0,7 7,-6-7,-1 0,7 0,-6 0,-1 0,7 0,-6 0,6 0,-7 0,1 0,6 0,0 0,7 0,-7 0,7 0,-21 13,8-13,6 0,7 0,6 0,-19 0,-8 0,21 0,-7 0,7 0,-7 0,-6 0,6 0,-7 0,1 0,-8 0,8 0,6 0,-7 0,1 0,-1 0,7 0,0 0,-6 0,-1 0,1 0,-8 0,8 0,-1-7,-6 7,20 0,-21 0,8 0,-1 0,1 0,-8-6,8 6,-1 0,-6 0,6-14,1 14,-1 0,-6 0,-7-13,13 13,-13-13,14 13,-14-7,6 7,-6-14,14 14,-14-13,13 13,-6 0,-7-7,13 7,1 0,-1 0,-6-13,6 13,1 0,-8 0,-6-14,14 14,-1 0,1 0,-8 0,8 0,-1 0,-6 0,6 0,1 0,-8 0,8 0,-1 0,1 0,-8 0,8 0,-1 0,-13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9116.09 6278.01,'-13'0,"6"0,-6 0,-1 0,8 0,-8 0,1 0,6 0,-6 0,-1 0,1 0,13 14,-7-14,-6 0,-1 0,14 13,-6-13,6 14,-14-14,1 0,-1 0,14 6,-6-6,6 14,-14-14,1 0,13 13,-7-13,-6 0,13 7,0 6,-14-13,8 0,6 14,0-1,-14-13,14 7,-13-7,13 13,-14-13,14 14,0-8,0 8,0-1,-6-13,6 13,0-6,0 7,-14-14,14 13,0-6,0 6,0 1,0-8,0 8,7-1,-7 1,0-8,7-6,-7 14,0-1,13-13,-13 7,14 6,-14 1,13-14,-13 13,7-13,-7 7,0 6,13-13,-13 14,14-14,-14 6,6-6,8 0,-1 0,-13 14,7-14,-7 13,13-13,1 0,-1 0,-6 0,6 0,1 0,-8 0,8 0,-1 0,1 0,-8 0,8 0,-1 0,-6 0,6 0,1 0,-8 0,8 0,-1 0,1 0,-14-7,6 7,8 0,-1 0,-6 0,6 0,-13-13,14 13,-1 0,-6-7,6 7,-13-13,14 13,-14-14,6 14,-6-6,14 6,-14-14,0 1,13 13,-13-14,0 8,0-8,0 1,0 6,0-6,0-1,0 1,0 6,0-6,0-1,0 8,0-8,0 1,0 6,0-6,0-1,-7 14,7-13,0 6,-13 7,13-13,0-1,-7 14,7-6,-13 6,13-14,-14 14,8-13,-8 13,14-14,-13 14,0 0,13-6,-7 6,7-14,-14 14,1 0,13-13,-7 13,-6 0,13-7,-14 7,14-13,-13 13,6 0,7-14,-13 14,13-13,-14 13,8 0,-8 0,14-7,-13 7,6 0,7-13,-13 13,-1 0,1 0,6 0,-6 0,13-14,-14 14,8 0,-8 0,1 0,13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12397.1 7083.01,'6'0,"1"0,7 0,-1 0,-6 0,6 0,14 0,-7 14,0-14,20 0,-6 13,-1-13,14 0,-40 0,20 0,6 13,-19-13,19 0,-12 0,-8 0,7 0,-6 0,19 0,-13 7,-6-7,12 14,-19-14,7 0,-1 0,-6 0,20 0,-7 0,-7 0,0 0,-6 0,7 0,-1 0,-6 0,6 0,1 0,6 0,-7 0,1 0,-8 0,8 0,-1 0,0 0,-6 0,7-7,-1 7,-6 0,6 0,1 0,6 0,-7-7,1 7,-8 0,8 0,-1 0,7 0,-6 0,-1 0,7 0,-6 0,-8 0,8 0,-1 0,1 0,-8 0,8 0,-1 0,-6 0,6 0,7 0,7 0,-13 0,-8 0,8 0,-1 0,-6 0,6 0,1 0,-1 0,-6 0,6 0,1 0,-8 0,8 0,-1 0,-6 0,6 0,1 0,-1 0,7 0,-6 0,-8 0,8 0,-1 0,1 0,-8 0,8 0,-1 0,-6 0,6 0,1 0,-8 0,8 0,-1 0,1 0,-8 0,8 0,-1 0,-6 0,20 0,-14 0,-6 0,6 0,1 0,-8 0,8 0,-1 0,-6 0,6 0,-13-13,14 13,6 0,-7 0,1 0,6 0,7 0,-7 0,-7 0,-6 0,6 0,14 0,-7 0,0 0,7-14,-20 14,6 0,1 0,-1 0,-6 0,6 0,1 0,-8 0,8 0,-1 0,1-13,-8 13,8 0,-1 0,-6 0,6 0,1 0,-8 0,8 0,-1 0,1 0,-8 0,8 0,-1 0,-6 0,6 0,1 0,-1 0,-6 0,6 0,1 0,-8 0,8 0,-1 0,-6 0,6 0,1 0,-1 0,-6 0,-7 7,13-7,1 0,-8 0,8 0,-1 0,1 0,-14 13,6-13,8 0,-1 0,-6 0,6 0,1 0,-7 0,-7 13,13-13,-13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2382.09 7553.01,'6'0,"-6"6,14-6,-8 0,8 14,19-7,-6 6,-20-13,20 13,6-6,-13-7,7 14,-20-14,6 0,14 13,-20-6,20-7,-21 0,8 0,-1 0,7 0,-6 13,-1-13,-6 0,6 0,1 0,-8 0,8 0,-1 0,1 0,-8 0,8 0,-1 0,7 0,-6 0,-8 0,21 0,-13 0,-8 0,8 0,-1-7,-6 7,6-6,1 6,-1 0,-6-14,6 14,-13-13,20 13,-6 0,-1-7,-6-6,6 13,1-14,-1 14,-6 0,6-6,7-8,-6 14,13-13,-21-1,8 14,-1-6,-6 6,6 0,1-14,-1 14,-13-13,7 13,6 0,1 0,-14-7,6 7,8 0,-14-13,13 13,-6 0,6 0,1 0,-1 0,-6 0,6 0,1 0,-7 0,6 0,0 0,1 6,-8-6,8 0,-14 7,13-7,-6 14,6-14,1 13,-7-13,6 7,0-7,1 13,-7-13,6 13,0-13,-13 14,7-14,6 0,1 0,-1 7,-6-7,6 13,1-13,-7 0,6 0,0 0,-13 13,21-13,-8 0,7 0,-7 0,1 0,-7 0,6 0,-13 7,13-7,1 0,-7 0,6 0,0 0,-6 0,7 0,-1 0,-6 0,-7-13,13 13,0 0,1 0,-7-14,6 14,0 0,-6-6,7 6,-1 0,0-14,-6 14,6-13,8 13,-8 0,0 0,1 0,-7-14,6 14,0 0,-6 0,7 0,-1 0,-6 0,6 0,0 0,1 0,-7 0,6 7,7 6,-6-13,12 14,-19-14,7 7,-1-7,-6 13,6-13,0 0,-13 13,7-13,-7 7,14-7,-1 0,0 0,-6 0,-7 14,14-14,-1 0,-6 0,6 0,1 0,-1 0,-6 0,6 0,0 0,-6-7,7 7,-1 0,-13-7,20 7,-6 0,-1 0,7 0,0 0,-6 0,-1 0,0 0,-6 0,7 0,-1 0,-6 0,6 0,1 0,-8 0,8 0,-1 0,1 0,-8 0,8 0,-1 14,-6-14,6 0,1 0,-1 13,7-6,-6-7,-8 0,21 13,-13-13,-8 0,8 0,-1 0,-6 0,-7-7,13 7,1 0,-8-6,8 6,-1 0,1-14,-8 14,-6-13,14 13,-1 0,-6-7,6 7,-13-13,14 13,-1 0,-13-14,7 14,-7-6,13 6,1 0,-8 0,8 0,-1 0,-6 0,6 0,1 0,-1 0,-6 0,-7 13,13-13,-13 13,14-13,-8 0,-6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1:40:0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8996.09 3971.01,'6'0,"8"0,6 0,27 0,-27 0,-7 0,8 0,5 0,-19 0,20 0,-7-14,-7 14,1 0,-7 0,6 0,-13 7,13 0,-6-7,-7 13,14-13,-1 14,0-14,-6 0,-7 13,14-13,-1 0,-6 0,6 0,0-7,1 7,-14-13,7 13,6 0,0-14,-6 14,-7-6,14 6,12-14,-19 14,20 0,-20-13,6 13,0 0,-6 0,7 0,-1 0,0 0,21 0,-27 0,33 0,-20 7,0-7,-6 0,-1 0,-6 0,6 0,14-7,-20 7,19 0,-19 0,7 0,-1 0,7 0,-6 7,6-7,-7 0,1 0,-8 0,8 0,-14 13,13-13,0 0,8 0,-8 0,-6 0,6 0,1 0,-1 0,7 0,-6 0,-8-7,8 7,-14-13,13 13,-6 0,6-7,1 7,-1-13,7 13,-6 0,-8-14,8 14,-1 0,1 0,-8 0,8 0,-1 0,-6 0,6 0,1 0,-1 0,-6 0,6 0,1 0,-8 0,8 0,-1 0,-6 0,-7-13,13 13,1-7,-1 7,-13-13,7 13,6 0,-13-14,14 14,-8 0,8 0,-1 0,1 0,-8 0,8 0,-1 0,-13-6,7 6,6 0,1 0,-8 0,-6-14,14 14,-14-13,13 13,-13-7,14 7,-14-13,6 13,-6-14,14 1,-1 6,-13-6,0-1,0 8,7 6,-7-14,0-13,0 21,0-8,0-6,-14 7,14-1,-13 14,6 0,7-6,-13 6,-1 0,1-14,6 14,-6 0,-1 0,14-13,-6 13,-8 0,-19-14,19 14,14-6,-13 6,-7 0,0 0,6 0,1-14,-7 14,-14-13,-13 13,34 0,-1 0,8 0,-8 0,1 0,-21 0,-13 0,41-7,-21 7,13 0,8 0,-8 0,1 0,6 0,-20 0,21 0,-21 0,13 0,8 0,-8 0,-19-13,19 13,1 0,6 0,-26 0,6 0,20 0,-20 0,14 0,-21 0,28 0,-8 0,-13 0,-6 0,13 0,0-14,-7 1,13 13,-6 0,7 0,6 0,-6 0,-1 0,14-7,-13 7,6 0,-20 0,21 0,-21 0,20 0,-20 0,7 0,7 0,-1 0,-6 0,-7 0,7 0,7 0,-7 0,6 0,1 0,6 0,-6 0,-7 0,6 0,-19 0,6 0,20 0,-6 0,-21 0,21 0,-1 0,8 0,-21 0,20 0,-6 0,-1 0,8 0,-21 0,13 0,8 0,-8 0,-6 0,7 0,-1 0,1 0,6-13,-6 13,-7 0,-7 0,20 0,-6 0,-1 0,1 0,6 0,7 6,-13-6,13 7,-14-7,14 14,-7-1,-6-13,13 13,-13-6,13 6,-14-13,8 14,-8-7,14 6,-13-13,13 13,-7 1,7-7,-13 19,-1-19,14 7,0-1,0 7,0-7,-7 1,7-7,0 6,0 0,0-6,0 7,0-1,0 0,0-6,0 7,14-14,-14 13,0-6,13-7,-6 13,-7 0,13-13,1 7,-7 7,19 12,-12-26,-14 7,6-7,8 14,-1-14,-6 13,6-13,1 0,-1 0,-6 0,-7-7,13 7,-13-13,14 13,-7 0,6 0,7 0,7 0,-14 0,21 0,-14 0,7 0,6 0,-13 0,-6 0,-14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4937.09-959.994,'0'0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13832.1 6137.01,'14'0,"-14"-6,13 6,0 0,-13-14,7 14,20 0,-7 0,-6 0,6 0,27 0,13 7,-26-7,12 7,8-7,-20 13,-1-13,28 14,-48-14,7 0,14 13,13-13,-7 7,-20-7,27 13,-13-13,-14 0,-7 0,14 0,-20 13,6-13,0 0,-6 0,7 0,19 7,1-7,-21 0,7 0,27 0,-20 0,-7 14,7-14,-7 0,-7 0,-6 0,7 0,-1 0,-6 0,6 0,14 0,-7 0,-7 0,8 0,-8 0,0 0,8 0,-8 0,-6 0,6 0,1 0,6 0,6 0,-5 0,-1 0,-7 0,14 0,-7 0,0 0,-6 0,-1 0,-6 0,6 0,14 0,-7 0,0 0,7 13,-7-13,7 0,-20 0,20 0,-7 0,-7 0,1 0,-8 0,21 0,-20 0,6 0,1 0,-1 0,-6 0,6 0,1 0,-8 0,8 0,-1 0,1 0,6 0,-7 0,-6 0,6 0,7 0,7 0,7 0,-1 0,-19 0,6 0,7 0,-7 0,-7 0,21 0,-1 0,1 0,-21 0,7 0,7 0,-20 13,20-13,-7 0,-7 0,1 0,-8 0,8 0,6 0,-7 7,1-7,-1 0,-6 0,6 0,1 0,-8 0,8 0,13 0,-21 0,21 0,-20 0,20 0,-7 0,7 0,-7 0,-7 0,7 0,-6 0,6 0,7 0,6 0,1 0,-14 0,13 0,-6 0,7 0,-14 0,-7 0,1 0,-7 0,6 0,0 0,1 0,-8 0,8 0,-1 0,-6 0,6 0,1-13,-1 13,-6 0,6 0,1 0,-8 0,8 0,-1 0,-6 0,6 0,1 0,-14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2093.09 6647.01,'13'0,"1"0,-1 0,-6 0,6 0,1 0,-7 14,6-14,14 0,-20 0,6 0,0 0,-6 0,6 0,1 0,-7 0,6 0,0 0,1 0,-7 0,6 0,0 0,-6 0,7 0,-1 0,0 13,-6-13,6 0,1 0,-7 0,6 7,0-7,-6 0,7 0,-1 0,0 13,-6-13,7 0,-1 0,-6 0,-7 14,13-14,0 0,1 0,6 0,-7 6,-6-6,7 0,-1 0,-6 0,6 0,1 0,6 0,-7 0,0 0,8 0,-8 14,0-14,-6 0,7 0,-1 0,-6 0,6 0,1 0,-1 0,-6 0,6 0,0 0,-6 0,20 0,-20 0,6 0,1 0,-1 0,-6-7,6 7,0 0,-6 0,7 0,-1 0,0 0,-6-7,20 7,-20 0,6 0,1 0,-8 0,8 0,-1 0,0 0,8-13,-8 13,-6 0,6 0,1 0,-1 0,-6 0,-7-14,13 14,1 0,-8 0,8-6,-1 6,-6 0,6 0,1 0,-1 0,-6 0,20 0,-21 0,8 0,-1 0,1 0,-8 0,8 0,-1 0,-6 0,6 0,1 0,-8 0,8 0,-1 0,1 0,-8 0,21 0,-7 0,-6 0,-1 0,-6 0,6 0,1 0,-8 0,8 0,-1 0,1 0,6 0,-7 0,7 0,-6 0,-8 0,8 0,-1 0,1 0,-8 0,8 0,6 0,-7 0,14 0,-7 0,-6 0,-8 0,8 0,6 0,-7 0,1 0,6 0,7 0,-21 0,21 0,-13 0,-8 0,8 0,-1 0,-6 0,6 0,7 0,-6 0,-1 0,1 0,-8 0,8 0,-1 0,-6 0,6 0,1 0,-1 0,-6 0,6 0,1 0,-8 0,8 0,-1 0,-6 0,20 0,-14 0,-6 0,20 0,-7 0,-7 0,1 0,-8 0,21 0,-20 0,20 0,-14 0,-6 0,6 0,1 0,-8 0,8 0,-1 0,-6 0,6 0,1 0,-1-14,-6 14,6-13,1 13,-8 0,8 0,-1 0,1-14,-8 14,8 0,-1 0,-6 0,6-6,1 6,-7 0,6 0,0 0,1 0,-8 0,8 0,-1 0,-6 0,6 0,1 0,6 0,-7 0,8 0,-8 0,0 0,-6 0,6 0,1 0,-1 0,-6 0,6 0,1 0,-7 0,-7-14,13 14,0 0,-13-13,14 13,-8 0,8 0,-14-7,13 7,-6 0,6-13,1 13,-1-14,-6 14,6 0,1 0,-7-13,6 13,0 0,-6-7,6 7,-13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2006.63 6361.06,'7'0,"0"0,6 0,8 0,21 0,-22 0,-6 0,7 0,0 0,6 0,-13 0,-7 0,-7 6,14-6,7 0,-8 0,1 0,0 0,-7 0,7 0,7 0,-8 0,1 0,-14-13,7 13,7 0,0 0,0 0,-7 0,6 0,1 0,-7 0,7 7,14-7,-22 0,8 0,0 0,-7 6,7-6,0 0,-7 0,6 0,1 0,0 0,7 0,-7 0,-7 0,20 0,-6 0,-7 0,0 0,-7 0,6 0,-13 14,14-14,0 0,-7 0,7 0,0 0,6 0,-6 0,7 0,-7-7,0 7,6 0,1-7,7-6,-8 13,-6 0,0 0,-7 0,7 0,0 0,6 7,-6-7,7 0,-21 6,14-6,0 0,6 14,8-14,-28 14,7-14,7 0,0 0,-14 7,7-7,20 0,-27 14,7-14,7 0,0 0,0 0,-7 0,20 0,-20 0,7 0,0 0,0 0,-7 0,-7-7,13 7,1 0,-7 0,7 0,0 0,-7 0,6 0,1 0,0 0,-7 0,7 0,0 0,-7 0,6 0,1 0,0 0,7 0,0 0,6 0,8 0,-14 0,6 0,-6 7,7-7,-21 0,20 0,-20 0,7 0,0 0,7 0,6 0,-6 0,0 0,-8 0,15 0,-21 14,7-14,7 0,6 0,-13 0,-7 0,21 0,-8 0,15 0,0 0,-1 0,8 0,-1 0,-13 0,-7 0,-8 0,1 0,-7 0,7 0,0 0,6 0,-6 0,0-7,-7 7,28 0,6 0,-20 0,0 0,6 0,-20 0,21 0,-14 0,-7 0,6 0,1 0,-7 0,21 0,-7 0,13 0,-20 0,0 0,7 0,27 0,-14 0,1 7,-7-7,-21 0,6 0,1 0,-7 0,7 0,0 0,7 13,6-13,-6 0,7 0,13 7,-27-7,21 14,-1-14,-6 0,-21 0,6 14,1-14,0 0,-7 0,7 7,0-7,-7 0,6 0,15 0,-21 0,7 0,20 0,-20 0,-7 0,7 0,14 0,-21 0,6 0,8 0,7 0,-7 14,6-14,-6 0,-7 0,7 0,13 0,-6 0,6 0,-13 0,7 0,-8 0,1 0,-7 0,0 0,7 0,-8 0,1 0,-7-7,7 7,0 0,-14-7,14 7,-7 0,6-14,1 14,7-14,-7 14,0 0,-7 0,6 0,1 0,-7 0,7 0,7-7,-7 7,-1 0,1 0,-7 0,7 0,-14-13,14 13,-7 0,-7-14,13 14,1 0,0 0,-14-14,7 14,7 0,-14-7,14 7,-7 0,-7-14,13 14,-13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5474.09 3186.01,'7'0,"6"0,0 0,-6 0,7 0,-1 0,-6 0,6 0,1 0,-1 0,-6 0,6 0,1 0,-8 0,21 0,-14 0,-6 0,7 0,6 0,-7 0,1 0,-8 0,21 0,-13 0,-8 0,8 0,-1 0,-6 0,6 0,1 0,-1 0,-6 0,6 0,1 0,-8 0,8 0,-1 0,-6 0,6 0,1 0,-1 0,-6 0,6 0,1 0,6 0,-7 0,1 0,-8 7,8-7,6 0,-7 0,1 0,6 0,-7 0,1 0,-8 0,8 0,-1 0,-6 0,6 0,1 0,-1 0,-6 0,6 0,1 0,-8 0,8 0,-1 0,-6 0,6 0,1 0,-1 0,-6 0,6 6,7-6,-6 0,-1 0,1 0,6 0,-7 0,7 0,-6 0,-1 0,-6 0,6 0,1 0,6 0,-7 0,-6 0,6 0,1 0,-1 0,-6 0,6 0,1 14,-8-14,8 0,13 0,-7 13,-7-13,7 0,0 0,-6 0,-1 13,7-13,7 0,-20 0,20 0,-14 7,-6-7,6 0,7 14,7-14,-7 0,-6 0,6 13,-7-13,1 0,-8 0,8 0,-1 0,1 0,-8 0,8 7,-1-7,-6 0,6 0,1 0,-7 0,6 13,0-13,1 0,-8 0,8 0,-1 0,-6 0,6 0,1 0,-1 0,-6 0,6 0,1 0,-8 0,8 0,-1 0,1 0,-8 0,8 0,-1 0,-6 0,6 0,1 0,-7 0,6 0,0 0,1 0,6 0,-7 0,-6 0,6 0,1 0,-1 14,-6-14,6 0,1 0,-7 0,6 0,0 0,-6 0,6 0,1 0,-1 0,-13 6,7-6,6 0,1 0,-7 0,6 0,0 0,1 0,-7 0,6 0,0 0,-6 0,6 0,1 0,6 0,-7 0,1 0,-7 0,6 0,0 0,-6 0,7 0,-1 0,0 0,-6 0,6 0,1 0,-7 0,6 0,0 0,1 0,-7 0,6 0,0 0,-6 0,7 0,-1 0,-6 0,6 0,0 0,1 0,-14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8573.09 3166.01,'7'0,"6"0,-6 0,6 0,7 0,14 0,-7 0,-14 0,7 0,14 0,-21 0,21 0,-14 0,-7 0,1 0,19 13,-19-13,-8 0,8 0,-1 0,-6 0,20 14,-7-14,-7 0,8 0,-8 6,0-6,7 0,14 0,-21 14,1-14,6 0,7 0,-7 13,-7-13,-6 0,6 0,1 0,6 13,-7-13,8 0,-8 0,7 0,-6 0,12 0,-19 0,20 0,-20 0,6 0,0 0,1 0,-7 0,6 7,7-7,-7 0,1 0,-7 0,6 0,0 0,8 14,-8-14,7 0,-6 0,-1 0,0 0,-6 0,6 0,1 0,6 13,-7-13,8 0,5 0,-19 0,7 0,6 7,-7-7,0 0,8 0,5 0,-5 0,-8 13,7-13,7 0,-20 0,19 0,-19 0,7 0,-1 0,0 0,-6 0,7 0,-1 0,-6 0,6 0,1 0,6 0,-7-7,7 7,-6 0,6 0,7 0,-14 0,21 0,-28 0,8 0,-1 0,0 0,-6 0,7 0,-1 0,-6 0,6 0,1 0,-8 0,8 0,-1 0,1 0,-8 0,8 0,-1 0,-6 0,6 0,1 0,-1 0,-6 0,6 0,1 0,-8 0,8 0,-1 0,-6 0,6 0,1 0,-1 0,-6 0,6 0,1-6,-8 6,21 0,-13 0,-8 0,8 0,-1 0,-6 0,6 0,1 0,-1 0,-6 0,6 0,1 0,-14-14,6 14,8 0,-1 0,-6 0,6 0,1 0,-1 0,-13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12195.1 4286.01,'-13'0,"0"0,-1 0,7 0,-6 0,0 0,6 0,-6 0,-1 0,1 0,-21-7,27-6,-19 13,19-7,-20 7,14-13,-7 13,6 0,7 0,-19-14,5 14,8 0,0 0,6 0,-7 0,1 0,0 0,6 0,-6 0,-1 0,7 0,-6 0,0 0,6 0,7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6547.09 2374.01,'14'0,"-1"0,-6 0,6 0,1 0,-1 0,-6 0,6-13,7 13,27 0,-33 0,33 0,-41 6,8-6,33 7,-34-7,-6 0,20 0,6 14,-19-1,-8-13,8 0,-1 0,-6 7,6-7,1 0,-1 0,-6 0,6 0,1 0,-8 0,8-14,-1 14,7 0,-6 0,6 0,-7 0,1 0,6 0,-7 0,1 0,-8 0,21 0,-20 0,6 0,1 0,-1 0,-6 0,6 0,1 0,-8 0,8 0,-14-13,13 13,-6 0,-7-7,13 7,1 0,-1 0,-6 0,-7-13,13 13,1-14,-8 14,8 0,-14-6,13 6,-13-14,14 14,-14-13,6 13,8-14,-14 8,13 6,-13-14,7 14,-7-13,13 13,1-7,-14-6,13 13,-13-14,0 1,0 6,0-6,7 13,-7-14,0 8,0-8,0 1,0 6,0-6,-14 13,14-14,-13 14,0-13,6 13,7-7,-14 7,1 0,6-13,-6 13,0-14,-8 8,21-8,-13 14,0-13,6 13,7-14,-14 8,1 6,-7-14,6 14,1 0,-7 0,7 0,6 0,-7 0,1 0,0 0,6-13,-7 13,1 0,6 0,-6 0,0 0,-1 0,7 0,-6 0,0 0,6 0,-7 0,-6 7,-7-7,14 0,6 0,-6 0,13 13,-13-13,6 0,-7 0,1 0,0 0,6 0,7 7,-14-7,1 0,6 0,-20 0,21 0,-8 0,-12 0,5 0,1 0,7 0,-1 0,-6 0,7 0,-7 0,6 0,1 0,6 0,-6 0,-1 0,1 0,-21 13,14-13,7 0,-1 0,8 0,-8 0,1 0,6 0,-6 0,-1 0,14 13,-13-13,6 0,7 14,-13-14,-1 0,8 0,-8 7,1-7,13 13,-7-13,-6 0,-1 0,1 0,13 13,-7-13,7 7,-13-7,13 14,0-1,-14-13,14 13,0-6,0 6,0 1,0-7,0 6,7 0,-7-6,14-7,-14 14,0-1,6 0,8-13,-14 7,0 7,13-14,-13 13,13-13,-13 7,7-7,7 0,-14 13,13-13,-13 13,7 1,6-14,-13 7,14-7,-14 13,6-13,8 0,-1 13,1-6,-8-7,8 0,-14 14,13-14,-13 13,7-13,6 7,1-7,-1 0,-6 13,6-13,7 14,7-14,-7 0,-6 0,-1 0,-6 0,-7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7627.09 355.006,'-6'0,"-8"0,1 0,6 0,-6 0,-1 0,7 0,-6 0,-7 0,-20 0,6 0,27 0,-19 0,12-13,7 13,-6 0,0 0,6 0,-20 0,7 0,-7 0,20 0,-6 0,-7 0,-7 0,14 0,6 0,-6 0,-1 0,-6 0,7 0,-1 0,-6 0,7 0,6 0,-7 0,1 0,6 0,-6 0,0 0,-1 0,7 0,-6 0,0 0,-8 0,-12 0,6 0,20 0,-6 0,0 0,6 0,-7 0,1 0,0 0,6 0,-7 0,1 0,-7 0,6 0,1 0,6 0,-26 0,6 0,7 0,-7 0,20-14,-6 14,-1 0,8 0,-8 0,-12 0,19 0,-7 0,1 0,6 0,-6 0,-1 0,8 0,-8 7,1-7,-1 0,14 13,-6-13,-8 0,1 0,13 7,-7-7,-6 0,13 13,-14-13,1 14,13-1,-7-13,7 7,0 6,0 1,0-7,-13-7,13 13,0 0,0 7,0-6,0 6,0-7,0 1,0-7,0 6,0 0,0 1,7-14,-7 7,6-7,8 13,13-13,-21 13,21-6,-20-7,6 13,1-13,-1 0,-6 14,6-14,1 0,-8 0,8 13,-1-13,7 0,-6 0,-1 0,7 0,0 0,-6 0,-1 0,1 0,-8 7,21-7,-20 13,6-13,-13 14,14-14,-8 0,-6 7,14-7,-1 0,1 13,-8-13,21 0,-20 13,6-13,1 0,6 0,-7 0,1 0,-8 0,8 0,-1 0,-6 0,6 0,14 0,-20 0,6 0,1 0,-8 0,8 0,-1 0,1 0,-8 0,28-6,-21 6,21-14,-21 14,1 0,-8 0,8 0,-1 0,-6 0,6 0,1 0,-1 0,-6 0,6 0,1 0,-8 0,21 0,-7 0,-6 0,6 0,-7-6,7 6,7 0,-13 0,-8 0,8-14,-1 14,-6 0,6 0,1 0,-1-13,7 6,-20-6,14 13,-8-14,8 14,-14-13,13 6,7-6,-20-7,14 20,-1-27,-6 13,-7 8,13 6,-13-14,14 1,-14 6,0-6,6 13,-6-14,14 14,-14-7,0-6,13 13,-13-13,0-1,14 14,-14-6,0-8,6 14,-6-13,0 6,0-6,0-1,0 1,0 6,0-6,0-1,0 7,0-6,0 0,0 6,0-6,-13 13,0-14,-1 1,7 13,-6 0,0 0,6 0,-6 0,13 6,-14-6,21 0,6 0,-13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13779.1 5728.01,'6'0,"8"0,-8 0,8 0,-14 7,13-7,-6 0,6 0,1 0,-1 0,-6 0,6 0,1 0,-8 0,8 0,-1 0,21 0,-21 0,-6 0,6 0,1 0,-8 0,8 0,-1 0,1 0,-8 0,8 0,-1-7,-6 7,6 0,1 0,-1 0,-6 0,6 0,1 0,-8 0,8 0,-1 0,1 0,-8 0,8 0,-1 0,-6 7,40 0,-34-7,1 0,6 13,0-13,20 13,-33-13,6 0,1 0,-8 0,8 0,-1 0,-6 0,-7-6,13 6,1 0,-1-14,-6 14,6 0,1 0,-14-6,7 6,6 0,0 0,1 0,-8-14,8 14,-1 0,-6 0,6 0,1 0,-7 0,6 0,14 0,-27 7,7-7,19 0,-6 0,-6 7,6-7,7 0,-7 13,-7-13,-6 0,-7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2697.09 6104.01,'13'0,"1"0,-8 0,8 0,-1 0,7 0,7 0,7 0,-14 0,-7 0,1 0,-8 0,8 0,-1 0,7 0,-6 0,-8 0,8 0,-1 0,1 0,-8 0,8 0,-1 0,-6 0,6 0,1 0,-14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0:06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4964.09-1113.99,'0'0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3797.09 6285.01,'7'0,"6"0,-6 7,6-7,1 6,-1-6,-6 0,26 14,-19-1,-1-13,1 0,-8 0,8 0,-1 0,-6 0,-7 7,13-7,7 0,-6 0,13 0,-21 0,21 0,-20 0,20 0,-14 0,7 0,-6 0,6 0,7 0,-7 0,0 0,-7-13,1 13,-8 0,8 0,-1 0,1 0,6 0,0 0,20 0,-33 0,6 0,7 0,-6 0,6 0,-7 0,1 0,-1 0,-6 0,6 0,1 0,-8 0,8 0,-1 0,1 0,-14 6,20-6,0 0,-20 7,13-7,1 0,6 0,-7 0,1 0,-8 0,8 13,-1-13,-6 0,6 0,1 0,-1 0,-6 0,6 0,1 0,6 0,-7 0,-6 0,6 0,14 14,7-14,-28 0,21 0,-13 0,-8 0,8 0,-1 0,-13-7,7 7,6 0,1-13,-1 13,-6 0,20-7,-21 7,8-13,-1 13,7 0,-6 0,-1 0,-6 0,-7 6,13-6,1 7,-8-7,8 13,-1-13,1 14,-8-1,8-13,-14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8204.09 6312.01,'0'-7,"7"7,0 0,6 0,-13-13,13 13,-6 0,7 0,-1 0,-13-14,20 14,-7 0,1-6,-7 6,6 0,0 0,-6 0,7 13,-1-13,-13 13,13-13,-6 7,6-7,1 14,-7-14,6 0,0 13,8-13,-8 7,7-7,7 13,-20-13,6 0,0 0,1 0,-7 0,-7-7,13 7,-13-6,13 6,-13-14,7 14,-7-13,14 13,-1 0,0 0,-6-7,7 7,-1 0,-6 0,19 0,-12 0,-7 0,6 0,0 0,-6 0,7 0,-1 0,-6 0,6 0,1 0,-1 0,-6 0,6 0,0 0,-13 14,7-14,7 0,-1 0,0 0,-13-7,7 7,-7-7,14 7,-1 0,-13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7520.09 4829.01,'13'-13,"1"13,-8-14,8 14,-1 0,1 0,-8 0,8 0,-1 0,-6 0,20 0,-14 0,-6-6,6 6,1 0,-8 0,8 0,-1-14,-6 14,6 0,1 0,-1 0,-6 0,6 0,1 0,-8 0,8 0,-1 0,1 0,-8 0,8 0,-1 0,-6 0,6 0,8 0,-8 0,0 0,1 0,-8 0,8 0,-1 0,-6 0,6 0,1 0,-1 0,-6 0,6 0,1 0,-7 0,6 0,0 0,-6 0,-7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2650.09 4789.01,'-14'0,"14"7,-13-7,-7 0,6 13,1-13,13 14,-7-14,-6 0,13 6,-13-6,6 0,7 14,-14-14,14 13,-13-13,13 7,0 6,-13-13,13 14,0-1,0-6,0 6,0 1,6-8,-6 8,0-1,14-6,-1 6,-13 1,7-14,-7 13,13-13,-13 7,14-7,-14 13,6-13,-6 14,0-8,14-6,-14 14,13-14,1 13,-8-13,8 0,-14 14,13-14,-13 6,7-6,-7 14,13-14,1 13,-1-13,-13 7,7-7,6 0,1 13,-8-13,8 0,6 14,7-14,-14 0,-6 6,6-6,1 0,-8 0,8 0,-1 0,1 0,-8 0,8 0,-1 0,-6 0,20 0,-21 0,21 0,7 0,-14 0,7 0,-14 0,-6 0,6 0,1 0,-8 0,8 0,-1 0,-6 0,6 0,-13 14,27-14,-7 0,0 0,-20 13,14-13,-1 0,1 0,-8 0,8 0,-1 0,-6 0,6 0,1 0,-8 0,8-6,-1 6,1 0,-14-14,6 14,8 0,6-7,-7 7,1 0,6-13,-7 0,1 13,-8-7,8 7,-1-14,-13 1,14 13,-14-7,6 7,8 0,-14-13,0 0,13 13,-13-14,0 7,7 7,-7-13,0 0,0 6,13 7,-13-14,0 1,0 0,0 6,0-7,0 1,0 6,-6 7,-1-13,-6 0,-1 13,7-7,-6 7,13-14,-13 14,-1 0,-6-13,7 0,6 13,-6 0,-14-7,20 7,-6 0,-1-14,7 14,-6 0,0 0,-1 0,14-13,-7 13,-19 0,6 0,6-7,7 7,-19 0,5 0,8 0,0 0,6 0,-7 0,-19 0,20 0,-1 0,7 0,-19-13,5 13,8-14,0 14,6 0,-7 0,1 0,6 0,-19 0,-8-13,14 13,-14 0,8 0,12 0,7 0,-6 0,0 0,6 0,-7 0,1 0,0 0,6 0,-7 0,1 0,6 0,-6 7,0-7,6 0,-7 0,1 0,0 13,6-13,-7 0,1 0,6 0,-6 0,-1 0,1 0,6 14,-19-14,19 0,-7 0,1 0,0 0,6 0,-7 0,14 6,-13-6,6 0,-6 0,13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2536.09 6399.01,'0'-7,"7"7,-1 0,8 0,6 0,7 0,6 0,-13 0,14 0,-7 0,-14 0,7 0,-6 0,-8 0,8 0,-1-13,-6-1,6 8,1 6,-14-14,13 14,-6 0,-7-13,13 13,1 0,-8 0,-6-13,14 13,-1 0,1 0,-14-7,6 7,8-14,-1 14,-6 0,6 0,-13-13,14 13,-14-7,6 7,8-13,-14-1,13 14,-13-13,14 6,-8-6,-6-1,0 8,0-8,0 1,0 6,0-6,14-1,-14 1,0 6,13-6,-13-1,0 8,7 6,-7-14,13 14,-13-13,0-1,14 14,-14-6,0-8,13 1,-13 6,0-6,0-1,0 8,0-8,0 1,0-1,0 8,0-8,0 1,0 6,0-6,-7-1,-6 1,13 6,-13-6,6 13,7-14,-14 14,1 0,6 0,7-6,-13 6,-1 0,-6-14,-6 14,5-13,8 13,6 0,-6 0,-14 0,20-7,-6 7,0 0,-8 0,8 0,0 0,6 0,-7 0,1 0,6 0,-6 0,-1 0,8 0,-21 0,14 0,6 0,-7 0,1 0,6 0,-20 0,14 0,6 0,-20 0,21 0,-21 0,20 0,-6 0,-14 0,7 0,6 14,-6-14,7 0,-1 13,8-13,6 7,-14-7,1 13,6 1,-6-8,-1 8,1-1,6 0,-6-6,-1 7,8-14,6 13,-14-13,14 7,-13 6,6 21,7-21,-13-13,13 14,0-8,0 8,-14-1,14 7,0-6,0-1,0-6,0 20,0-21,0 8,0 13,0-21,0 8,7-14,-7 13,13-6,-6 6,-7 1,14-14,-1 6,-13 8,7-14,6 13,1-13,-8 14,8-14,-1 6,1-6,-8 14,8-14,-1 0,-6 13,6-13,1 7,-1-7,-6 13,6-13,1 14,-8-14,8 0,-1 0,1 13,-8-13,8 7,6-7,-7 0,1 0,-8 0,8 0,-1 0,1 0,-8 0,8 0,6 0,-7 0,14 0,-7 0,-6 0,-8 0,8 0,-1 0,-6 0,6 0,-13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11169.1 5795.01,'7'0,"6"0,1 0,-8 0,8 0,6 0,13 0,14 0,-13 14,-7-14,-7 0,-20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7332.09 4474.01,'13'0,"1"0,382-27,-396 34,13-7,1 0,-1 13,168 68,-127-81,-41 0,1 0,-1 0,7 0,14 0,13-7,-27-7,7 14,-21-13,8 13,-14-7,13 7,1 0,-8 0,-6-13,27 13,-20-14,20 8,-21 6,8-14,13 14,6 0,-26 0,20 0,6 0,-19 0,-8 0,-6 7,14-7,-1 0,1 7,-8-7,8 13,-1-13,-13 14,7-14,6 0,1 0,-8 0,21 0,-7 0,-6 0,-1 0,-6 0,33 0,-6-7,6 7,-27-14,1 14,-1 0,-6 0,6 0,1 0,-8 0,8 0,-1 0,21 0,-14 0,7 0,-7 0,-7 7,1-7,-8 0,8 0,-14 14,13-14,-6 0,6 0,1 0,-1 0,-6 0,6 0,21 0,-14 0,20-7,-33 7,20-14,-21 14,8-6,-1 6,-13-14,14 14,-8 0,8 0,-1 0,-6 0,6 0,1 0,-1 0,-6 0,6 0,1 0,-8 0,-6 7,14-7,-1 0,-6 0,6 0,14 7,-7-7,-6 0,-8 0,8 0,19 13,-19-13,19 14,1-14,-1 6,-6-6,-20 14,6-14,1 0,-1 0,-6 0,6 0,1 0,-8 0,8 0,6-7,-7 7,14-7,-7-6,-6-1,-7 14,6 0,-13-6,13 6,1 0,-8 0,8 0,-1 0,-6 0,6 0,1 0,-7 0,6 0,0 0,-13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6675.09 2119.01,'13'0,"1"0,-8 0,34 0,-33 0,7 0,-1 7,7-7,27 0,-33 0,32 13,35 1,-74-14,6 0,1 0,19 0,27 0,-60 6,7-6,7 0,6 0,20 0,-20 0,-7 0,-6 0,20 0,-20 0,20 0,-14 0,-6 0,26 0,7 0,-6 0,-27 0,6 0,88 0,-74 0,6 0,-13 0,7 0,-14 0,-6 0,7 0,-1 0,7 0,-6 0,6 0,-7 0,7 14,-6-1,19-13,1 0,-7 7,-7-7,-7 0,-6 0,6 0,1 0,-1 0,-6 0,6 0,7 0,7 0,-13 0,6 0,13 0,1 0,-21 0,7 0,-6 0,-1 0,7 0,14 0,-21 0,1 0,-8 0,21 0,-7 0,27 0,-13 0,-21 0,1 0,-8 0,21 0,-20 0,33 0,-33 0,6 0,34 0,7 13,-7-13,-14 0,-6 0,-20 0,6 0,1 0,-8-6,8 6,-14-7,13 7,7 0,14-13,6-1,0 14,-26 0,-1 0,21 0,13-7,0 7,-41 0,8 0,-1 0,7 0,7 0,-7 0,-6 0,19 14,1-1,-21-13,-6 0,27 7,-21-7,20 0,-6 0,-7 0,-6 0,-7 0,6 0,0 0,1 0,6 0,0 0,20-13,-33 13,6 0,21-14,13 14,-34 0,7 0,14-7,-21 7,8 0,5-13,-19 13,6 0,-13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1914.2 8599.01,'0'-13,"0"-1,13 14,1 0,6-13,7 13,6-7,21-6,-20-1,12 14,-32-6,19 6,1 0,-7-14,-20 14,6 0,7 0,-7 0,1-13,6 13,-7-7,1 7,-7 0,6 0,0 0,1 0,-7 0,19 0,-19 0,6 0,14 0,-20 0,6 0,1 14,-7-14,19 13,-5-6,12 6,-20 1,8-8,-8-6,14 14,-20-14,-7 13,13-13,0 0,-6 14,7-14,-1 6,-6 8,6-14,0 0,1 13,-7-13,6 7,7-7,-6 0,-1 0,7 0,-6 0,6 0,6 0,-19 0,7 0,-1 0,21 0,-14 0,-7 0,0 0,1 0,-7 0,19 0,-19-14,20 14,-7-13,-6 6,-1 7,-6 0,6-13,0 13,-13-14,7 14,7 0,-1 0,7-13,-6 6,-1 7,7-13,7-1,-20 14,19 0,-5-6,-1-8,-7 14,1 0,-1 0,-6 0,6 0,1 0,19-13,-13 13,-6 0,-1 0,-6 0,6 0,7 0,7 0,-13 0,-8 0,21 0,-7 0,27 7,-33-7,19 13,1-13,13 7,6-7,-12 13,-8-13,-26 0,33 0,-20 0,14 14,-21-14,-6 0,6 0,14 6,-7-6,-6 0,-8 14,21-14,-13 0,-8 13,8-13,6 14,7-14,-14 0,7 6,0 8,14-14,-7 13,-14-13,21 7,-14 6,13 1,1-1,-21-13,1 7,-8-7,21 13,-13 1,-8-14,8 0,-1 6,-13 8,7-14,6 0,1 0,-1 0,-6 0,6 0,1 0,-8 0,8 0,-1 0,-6 0,20-7,-14 7,-6 0,20-7,-7-6,-7 13,7-14,-6 8,19-8,-19 1,6-1,13 8,-33-8,27 1,-20 13,20-7,20-6,-47-1,6 14,8 0,-1 0,7-13,-6 13,6 0,7 0,-7 0,-7 0,7 0,14 0,-7 0,-14 0,-6 0,6 0,1 0,-8 0,28 7,-21-7,-13 13,27-13,-20 0,20 14,-7-8,-7-6,1 14,-8-14,8 13,-1-13,-6 0,6 0,1 0,-7 0,6 0,14 0,-21 0,8 0,-1 0,7 0,7 0,-20 0,20 0,13 0,0 0,-33 0,6 0,8 0,39 0,-47 0,1 0,19 0,21-7,-41 7,8-13,-8 13,7-7,-7-6,14-1,-20 1,6 6,1-6,-7 13,-7-14,13 14,-13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30T17:00:3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2464.2 6090.01,'7'0,"6"0,1 0,-8 0,8 0,-1 0,21-13,-14 13,7 0,-7-13,-7 13,-6 0,6 0,1 0,-1 0,-6 0,6 0,1 0,-8 0,8 0,-1 0,1 0,-8 0,8 0,-1 0,-6 0,6 0,-13 6,14-6,-8 0,8 0,-14 14,13-14,1 0,-8 0,8 0,-1 0,-6 0,6 0,1 0,-1 0,-6 0,6 0,1 0,-8 0,8 0,-1 0,-6 0,6 0,1 0,-1 0,-13 6,7-6,-7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customXml" Target="../ink/ink50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customXml" Target="../ink/ink49.xml"/><Relationship Id="rId4" Type="http://schemas.openxmlformats.org/officeDocument/2006/relationships/image" Target="../media/image55.png"/><Relationship Id="rId3" Type="http://schemas.openxmlformats.org/officeDocument/2006/relationships/customXml" Target="../ink/ink48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9" Type="http://schemas.openxmlformats.org/officeDocument/2006/relationships/image" Target="../media/image62.png"/><Relationship Id="rId18" Type="http://schemas.openxmlformats.org/officeDocument/2006/relationships/customXml" Target="../ink/ink55.xml"/><Relationship Id="rId17" Type="http://schemas.openxmlformats.org/officeDocument/2006/relationships/image" Target="../media/image61.png"/><Relationship Id="rId16" Type="http://schemas.openxmlformats.org/officeDocument/2006/relationships/customXml" Target="../ink/ink54.xml"/><Relationship Id="rId15" Type="http://schemas.openxmlformats.org/officeDocument/2006/relationships/image" Target="../media/image4.png"/><Relationship Id="rId14" Type="http://schemas.openxmlformats.org/officeDocument/2006/relationships/customXml" Target="../ink/ink53.xml"/><Relationship Id="rId13" Type="http://schemas.openxmlformats.org/officeDocument/2006/relationships/image" Target="../media/image60.png"/><Relationship Id="rId12" Type="http://schemas.openxmlformats.org/officeDocument/2006/relationships/customXml" Target="../ink/ink52.xml"/><Relationship Id="rId11" Type="http://schemas.openxmlformats.org/officeDocument/2006/relationships/image" Target="../media/image59.png"/><Relationship Id="rId10" Type="http://schemas.openxmlformats.org/officeDocument/2006/relationships/customXml" Target="../ink/ink51.xml"/><Relationship Id="rId1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6.png"/><Relationship Id="rId7" Type="http://schemas.openxmlformats.org/officeDocument/2006/relationships/customXml" Target="../ink/ink58.xml"/><Relationship Id="rId6" Type="http://schemas.openxmlformats.org/officeDocument/2006/relationships/image" Target="../media/image65.png"/><Relationship Id="rId5" Type="http://schemas.openxmlformats.org/officeDocument/2006/relationships/customXml" Target="../ink/ink57.xml"/><Relationship Id="rId4" Type="http://schemas.openxmlformats.org/officeDocument/2006/relationships/image" Target="../media/image64.png"/><Relationship Id="rId3" Type="http://schemas.openxmlformats.org/officeDocument/2006/relationships/customXml" Target="../ink/ink56.xml"/><Relationship Id="rId2" Type="http://schemas.openxmlformats.org/officeDocument/2006/relationships/image" Target="../media/image7.png"/><Relationship Id="rId1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customXml" Target="../ink/ink62.xml"/><Relationship Id="rId7" Type="http://schemas.openxmlformats.org/officeDocument/2006/relationships/image" Target="../media/image70.png"/><Relationship Id="rId6" Type="http://schemas.openxmlformats.org/officeDocument/2006/relationships/customXml" Target="../ink/ink61.xml"/><Relationship Id="rId5" Type="http://schemas.openxmlformats.org/officeDocument/2006/relationships/image" Target="../media/image69.png"/><Relationship Id="rId4" Type="http://schemas.openxmlformats.org/officeDocument/2006/relationships/customXml" Target="../ink/ink60.xml"/><Relationship Id="rId3" Type="http://schemas.openxmlformats.org/officeDocument/2006/relationships/image" Target="../media/image68.png"/><Relationship Id="rId2" Type="http://schemas.openxmlformats.org/officeDocument/2006/relationships/customXml" Target="../ink/ink5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customXml" Target="../ink/ink66.xml"/><Relationship Id="rId7" Type="http://schemas.openxmlformats.org/officeDocument/2006/relationships/image" Target="../media/image76.png"/><Relationship Id="rId6" Type="http://schemas.openxmlformats.org/officeDocument/2006/relationships/customXml" Target="../ink/ink65.xml"/><Relationship Id="rId5" Type="http://schemas.openxmlformats.org/officeDocument/2006/relationships/image" Target="../media/image75.png"/><Relationship Id="rId4" Type="http://schemas.openxmlformats.org/officeDocument/2006/relationships/customXml" Target="../ink/ink64.xml"/><Relationship Id="rId3" Type="http://schemas.openxmlformats.org/officeDocument/2006/relationships/image" Target="../media/image74.png"/><Relationship Id="rId2" Type="http://schemas.openxmlformats.org/officeDocument/2006/relationships/customXml" Target="../ink/ink6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0.png"/><Relationship Id="rId13" Type="http://schemas.openxmlformats.org/officeDocument/2006/relationships/customXml" Target="../ink/ink68.xml"/><Relationship Id="rId12" Type="http://schemas.openxmlformats.org/officeDocument/2006/relationships/image" Target="../media/image79.png"/><Relationship Id="rId11" Type="http://schemas.openxmlformats.org/officeDocument/2006/relationships/customXml" Target="../ink/ink67.xml"/><Relationship Id="rId10" Type="http://schemas.openxmlformats.org/officeDocument/2006/relationships/image" Target="../media/image78.png"/><Relationship Id="rId1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customXml" Target="../ink/ink72.xml"/><Relationship Id="rId7" Type="http://schemas.openxmlformats.org/officeDocument/2006/relationships/image" Target="../media/image84.png"/><Relationship Id="rId6" Type="http://schemas.openxmlformats.org/officeDocument/2006/relationships/customXml" Target="../ink/ink71.xml"/><Relationship Id="rId5" Type="http://schemas.openxmlformats.org/officeDocument/2006/relationships/image" Target="../media/image83.png"/><Relationship Id="rId4" Type="http://schemas.openxmlformats.org/officeDocument/2006/relationships/customXml" Target="../ink/ink70.xml"/><Relationship Id="rId3" Type="http://schemas.openxmlformats.org/officeDocument/2006/relationships/image" Target="../media/image82.png"/><Relationship Id="rId2" Type="http://schemas.openxmlformats.org/officeDocument/2006/relationships/customXml" Target="../ink/ink6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customXml" Target="../ink/ink76.xml"/><Relationship Id="rId7" Type="http://schemas.openxmlformats.org/officeDocument/2006/relationships/image" Target="../media/image91.png"/><Relationship Id="rId6" Type="http://schemas.openxmlformats.org/officeDocument/2006/relationships/customXml" Target="../ink/ink75.xml"/><Relationship Id="rId5" Type="http://schemas.openxmlformats.org/officeDocument/2006/relationships/image" Target="../media/image90.png"/><Relationship Id="rId4" Type="http://schemas.openxmlformats.org/officeDocument/2006/relationships/customXml" Target="../ink/ink74.xml"/><Relationship Id="rId3" Type="http://schemas.openxmlformats.org/officeDocument/2006/relationships/image" Target="../media/image89.png"/><Relationship Id="rId2" Type="http://schemas.openxmlformats.org/officeDocument/2006/relationships/customXml" Target="../ink/ink73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14" Type="http://schemas.openxmlformats.org/officeDocument/2006/relationships/customXml" Target="../ink/ink79.xml"/><Relationship Id="rId13" Type="http://schemas.openxmlformats.org/officeDocument/2006/relationships/image" Target="../media/image94.png"/><Relationship Id="rId12" Type="http://schemas.openxmlformats.org/officeDocument/2006/relationships/customXml" Target="../ink/ink78.xml"/><Relationship Id="rId11" Type="http://schemas.openxmlformats.org/officeDocument/2006/relationships/image" Target="../media/image93.png"/><Relationship Id="rId10" Type="http://schemas.openxmlformats.org/officeDocument/2006/relationships/customXml" Target="../ink/ink77.xml"/><Relationship Id="rId1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81.xml"/><Relationship Id="rId3" Type="http://schemas.openxmlformats.org/officeDocument/2006/relationships/image" Target="../media/image97.png"/><Relationship Id="rId2" Type="http://schemas.openxmlformats.org/officeDocument/2006/relationships/customXml" Target="../ink/ink80.xml"/><Relationship Id="rId1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customXml" Target="../ink/ink8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customXml" Target="../ink/ink86.xml"/><Relationship Id="rId8" Type="http://schemas.openxmlformats.org/officeDocument/2006/relationships/image" Target="../media/image107.png"/><Relationship Id="rId7" Type="http://schemas.openxmlformats.org/officeDocument/2006/relationships/customXml" Target="../ink/ink85.xml"/><Relationship Id="rId6" Type="http://schemas.openxmlformats.org/officeDocument/2006/relationships/image" Target="../media/image106.png"/><Relationship Id="rId5" Type="http://schemas.openxmlformats.org/officeDocument/2006/relationships/customXml" Target="../ink/ink84.xml"/><Relationship Id="rId4" Type="http://schemas.openxmlformats.org/officeDocument/2006/relationships/image" Target="../media/image105.png"/><Relationship Id="rId3" Type="http://schemas.openxmlformats.org/officeDocument/2006/relationships/customXml" Target="../ink/ink8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13.png"/><Relationship Id="rId2" Type="http://schemas.openxmlformats.org/officeDocument/2006/relationships/image" Target="../media/image103.png"/><Relationship Id="rId19" Type="http://schemas.openxmlformats.org/officeDocument/2006/relationships/customXml" Target="../ink/ink91.xml"/><Relationship Id="rId18" Type="http://schemas.openxmlformats.org/officeDocument/2006/relationships/image" Target="../media/image112.png"/><Relationship Id="rId17" Type="http://schemas.openxmlformats.org/officeDocument/2006/relationships/customXml" Target="../ink/ink90.xml"/><Relationship Id="rId16" Type="http://schemas.openxmlformats.org/officeDocument/2006/relationships/image" Target="../media/image111.png"/><Relationship Id="rId15" Type="http://schemas.openxmlformats.org/officeDocument/2006/relationships/customXml" Target="../ink/ink89.xml"/><Relationship Id="rId14" Type="http://schemas.openxmlformats.org/officeDocument/2006/relationships/image" Target="../media/image110.png"/><Relationship Id="rId13" Type="http://schemas.openxmlformats.org/officeDocument/2006/relationships/customXml" Target="../ink/ink88.xml"/><Relationship Id="rId12" Type="http://schemas.openxmlformats.org/officeDocument/2006/relationships/image" Target="../media/image109.png"/><Relationship Id="rId11" Type="http://schemas.openxmlformats.org/officeDocument/2006/relationships/customXml" Target="../ink/ink87.xml"/><Relationship Id="rId10" Type="http://schemas.openxmlformats.org/officeDocument/2006/relationships/image" Target="../media/image108.png"/><Relationship Id="rId1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customXml" Target="../ink/ink95.xml"/><Relationship Id="rId7" Type="http://schemas.openxmlformats.org/officeDocument/2006/relationships/image" Target="../media/image117.png"/><Relationship Id="rId6" Type="http://schemas.openxmlformats.org/officeDocument/2006/relationships/customXml" Target="../ink/ink94.xml"/><Relationship Id="rId5" Type="http://schemas.openxmlformats.org/officeDocument/2006/relationships/image" Target="../media/image116.png"/><Relationship Id="rId4" Type="http://schemas.openxmlformats.org/officeDocument/2006/relationships/customXml" Target="../ink/ink93.xml"/><Relationship Id="rId3" Type="http://schemas.openxmlformats.org/officeDocument/2006/relationships/image" Target="../media/image115.png"/><Relationship Id="rId2" Type="http://schemas.openxmlformats.org/officeDocument/2006/relationships/customXml" Target="../ink/ink9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customXml" Target="../ink/ink96.xml"/><Relationship Id="rId1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2.png"/><Relationship Id="rId2" Type="http://schemas.openxmlformats.org/officeDocument/2006/relationships/customXml" Target="../ink/ink97.xml"/><Relationship Id="rId1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customXml" Target="../ink/ink2.xml"/><Relationship Id="rId8" Type="http://schemas.openxmlformats.org/officeDocument/2006/relationships/image" Target="../media/image2.png"/><Relationship Id="rId7" Type="http://schemas.openxmlformats.org/officeDocument/2006/relationships/customXml" Target="../ink/ink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9.png"/><Relationship Id="rId26" Type="http://schemas.openxmlformats.org/officeDocument/2006/relationships/customXml" Target="../ink/ink13.xml"/><Relationship Id="rId25" Type="http://schemas.openxmlformats.org/officeDocument/2006/relationships/image" Target="../media/image8.png"/><Relationship Id="rId24" Type="http://schemas.openxmlformats.org/officeDocument/2006/relationships/customXml" Target="../ink/ink12.xml"/><Relationship Id="rId23" Type="http://schemas.openxmlformats.org/officeDocument/2006/relationships/image" Target="../media/image7.png"/><Relationship Id="rId22" Type="http://schemas.openxmlformats.org/officeDocument/2006/relationships/image" Target="../media/image6.png"/><Relationship Id="rId21" Type="http://schemas.openxmlformats.org/officeDocument/2006/relationships/customXml" Target="../ink/ink11.xml"/><Relationship Id="rId20" Type="http://schemas.openxmlformats.org/officeDocument/2006/relationships/image" Target="../media/image5.png"/><Relationship Id="rId2" Type="http://schemas.openxmlformats.org/officeDocument/2006/relationships/tags" Target="../tags/tag2.xml"/><Relationship Id="rId19" Type="http://schemas.openxmlformats.org/officeDocument/2006/relationships/customXml" Target="../ink/ink10.xml"/><Relationship Id="rId18" Type="http://schemas.openxmlformats.org/officeDocument/2006/relationships/customXml" Target="../ink/ink9.xml"/><Relationship Id="rId17" Type="http://schemas.openxmlformats.org/officeDocument/2006/relationships/customXml" Target="../ink/ink8.xml"/><Relationship Id="rId16" Type="http://schemas.openxmlformats.org/officeDocument/2006/relationships/customXml" Target="../ink/ink7.xml"/><Relationship Id="rId15" Type="http://schemas.openxmlformats.org/officeDocument/2006/relationships/customXml" Target="../ink/ink6.xml"/><Relationship Id="rId14" Type="http://schemas.openxmlformats.org/officeDocument/2006/relationships/customXml" Target="../ink/ink5.xml"/><Relationship Id="rId13" Type="http://schemas.openxmlformats.org/officeDocument/2006/relationships/customXml" Target="../ink/ink4.xml"/><Relationship Id="rId12" Type="http://schemas.openxmlformats.org/officeDocument/2006/relationships/image" Target="../media/image4.png"/><Relationship Id="rId11" Type="http://schemas.openxmlformats.org/officeDocument/2006/relationships/customXml" Target="../ink/ink3.xml"/><Relationship Id="rId10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customXml" Target="../ink/ink101.xml"/><Relationship Id="rId7" Type="http://schemas.openxmlformats.org/officeDocument/2006/relationships/image" Target="../media/image136.png"/><Relationship Id="rId6" Type="http://schemas.openxmlformats.org/officeDocument/2006/relationships/customXml" Target="../ink/ink100.xml"/><Relationship Id="rId5" Type="http://schemas.openxmlformats.org/officeDocument/2006/relationships/image" Target="../media/image135.png"/><Relationship Id="rId4" Type="http://schemas.openxmlformats.org/officeDocument/2006/relationships/customXml" Target="../ink/ink99.xml"/><Relationship Id="rId3" Type="http://schemas.openxmlformats.org/officeDocument/2006/relationships/image" Target="../media/image134.png"/><Relationship Id="rId2" Type="http://schemas.openxmlformats.org/officeDocument/2006/relationships/customXml" Target="../ink/ink98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8.png"/><Relationship Id="rId10" Type="http://schemas.openxmlformats.org/officeDocument/2006/relationships/customXml" Target="../ink/ink102.xml"/><Relationship Id="rId1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.xml"/><Relationship Id="rId8" Type="http://schemas.openxmlformats.org/officeDocument/2006/relationships/image" Target="../media/image14.png"/><Relationship Id="rId7" Type="http://schemas.openxmlformats.org/officeDocument/2006/relationships/customXml" Target="../ink/ink16.xml"/><Relationship Id="rId6" Type="http://schemas.openxmlformats.org/officeDocument/2006/relationships/image" Target="../media/image13.png"/><Relationship Id="rId5" Type="http://schemas.openxmlformats.org/officeDocument/2006/relationships/customXml" Target="../ink/ink15.xml"/><Relationship Id="rId4" Type="http://schemas.openxmlformats.org/officeDocument/2006/relationships/image" Target="../media/image12.png"/><Relationship Id="rId3" Type="http://schemas.openxmlformats.org/officeDocument/2006/relationships/customXml" Target="../ink/ink14.xml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9.png"/><Relationship Id="rId17" Type="http://schemas.openxmlformats.org/officeDocument/2006/relationships/customXml" Target="../ink/ink21.xml"/><Relationship Id="rId16" Type="http://schemas.openxmlformats.org/officeDocument/2006/relationships/image" Target="../media/image18.png"/><Relationship Id="rId15" Type="http://schemas.openxmlformats.org/officeDocument/2006/relationships/customXml" Target="../ink/ink20.xml"/><Relationship Id="rId14" Type="http://schemas.openxmlformats.org/officeDocument/2006/relationships/image" Target="../media/image17.png"/><Relationship Id="rId13" Type="http://schemas.openxmlformats.org/officeDocument/2006/relationships/customXml" Target="../ink/ink19.xml"/><Relationship Id="rId12" Type="http://schemas.openxmlformats.org/officeDocument/2006/relationships/image" Target="../media/image16.png"/><Relationship Id="rId11" Type="http://schemas.openxmlformats.org/officeDocument/2006/relationships/customXml" Target="../ink/ink18.xml"/><Relationship Id="rId10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23.xml"/><Relationship Id="rId3" Type="http://schemas.openxmlformats.org/officeDocument/2006/relationships/image" Target="../media/image21.png"/><Relationship Id="rId2" Type="http://schemas.openxmlformats.org/officeDocument/2006/relationships/customXml" Target="../ink/ink22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6.xml"/><Relationship Id="rId8" Type="http://schemas.openxmlformats.org/officeDocument/2006/relationships/image" Target="../media/image28.png"/><Relationship Id="rId7" Type="http://schemas.openxmlformats.org/officeDocument/2006/relationships/customXml" Target="../ink/ink25.xml"/><Relationship Id="rId6" Type="http://schemas.openxmlformats.org/officeDocument/2006/relationships/image" Target="../media/image27.png"/><Relationship Id="rId5" Type="http://schemas.openxmlformats.org/officeDocument/2006/relationships/customXml" Target="../ink/ink2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15" Type="http://schemas.openxmlformats.org/officeDocument/2006/relationships/customXml" Target="../ink/ink29.xml"/><Relationship Id="rId14" Type="http://schemas.openxmlformats.org/officeDocument/2006/relationships/image" Target="../media/image31.png"/><Relationship Id="rId13" Type="http://schemas.openxmlformats.org/officeDocument/2006/relationships/customXml" Target="../ink/ink28.xml"/><Relationship Id="rId12" Type="http://schemas.openxmlformats.org/officeDocument/2006/relationships/image" Target="../media/image30.png"/><Relationship Id="rId11" Type="http://schemas.openxmlformats.org/officeDocument/2006/relationships/customXml" Target="../ink/ink27.xml"/><Relationship Id="rId10" Type="http://schemas.openxmlformats.org/officeDocument/2006/relationships/image" Target="../media/image29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customXml" Target="../ink/ink33.xml"/><Relationship Id="rId7" Type="http://schemas.openxmlformats.org/officeDocument/2006/relationships/image" Target="../media/image36.png"/><Relationship Id="rId6" Type="http://schemas.openxmlformats.org/officeDocument/2006/relationships/customXml" Target="../ink/ink32.xml"/><Relationship Id="rId5" Type="http://schemas.openxmlformats.org/officeDocument/2006/relationships/image" Target="../media/image35.png"/><Relationship Id="rId4" Type="http://schemas.openxmlformats.org/officeDocument/2006/relationships/customXml" Target="../ink/ink31.xml"/><Relationship Id="rId3" Type="http://schemas.openxmlformats.org/officeDocument/2006/relationships/image" Target="../media/image34.png"/><Relationship Id="rId2" Type="http://schemas.openxmlformats.org/officeDocument/2006/relationships/customXml" Target="../ink/ink30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1.png"/><Relationship Id="rId16" Type="http://schemas.openxmlformats.org/officeDocument/2006/relationships/customXml" Target="../ink/ink37.xml"/><Relationship Id="rId15" Type="http://schemas.openxmlformats.org/officeDocument/2006/relationships/image" Target="../media/image40.png"/><Relationship Id="rId14" Type="http://schemas.openxmlformats.org/officeDocument/2006/relationships/customXml" Target="../ink/ink36.xml"/><Relationship Id="rId13" Type="http://schemas.openxmlformats.org/officeDocument/2006/relationships/image" Target="../media/image39.png"/><Relationship Id="rId12" Type="http://schemas.openxmlformats.org/officeDocument/2006/relationships/customXml" Target="../ink/ink35.xml"/><Relationship Id="rId11" Type="http://schemas.openxmlformats.org/officeDocument/2006/relationships/image" Target="../media/image38.png"/><Relationship Id="rId10" Type="http://schemas.openxmlformats.org/officeDocument/2006/relationships/customXml" Target="../ink/ink34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customXml" Target="../ink/ink41.xml"/><Relationship Id="rId7" Type="http://schemas.openxmlformats.org/officeDocument/2006/relationships/image" Target="../media/image43.png"/><Relationship Id="rId6" Type="http://schemas.openxmlformats.org/officeDocument/2006/relationships/customXml" Target="../ink/ink40.xml"/><Relationship Id="rId5" Type="http://schemas.openxmlformats.org/officeDocument/2006/relationships/image" Target="../media/image35.png"/><Relationship Id="rId4" Type="http://schemas.openxmlformats.org/officeDocument/2006/relationships/customXml" Target="../ink/ink39.xml"/><Relationship Id="rId3" Type="http://schemas.openxmlformats.org/officeDocument/2006/relationships/image" Target="../media/image34.png"/><Relationship Id="rId2" Type="http://schemas.openxmlformats.org/officeDocument/2006/relationships/customXml" Target="../ink/ink3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12" Type="http://schemas.openxmlformats.org/officeDocument/2006/relationships/customXml" Target="../ink/ink43.xml"/><Relationship Id="rId11" Type="http://schemas.openxmlformats.org/officeDocument/2006/relationships/image" Target="../media/image45.png"/><Relationship Id="rId10" Type="http://schemas.openxmlformats.org/officeDocument/2006/relationships/customXml" Target="../ink/ink42.xml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customXml" Target="../ink/ink47.xml"/><Relationship Id="rId7" Type="http://schemas.openxmlformats.org/officeDocument/2006/relationships/image" Target="../media/image50.png"/><Relationship Id="rId6" Type="http://schemas.openxmlformats.org/officeDocument/2006/relationships/customXml" Target="../ink/ink46.xml"/><Relationship Id="rId5" Type="http://schemas.openxmlformats.org/officeDocument/2006/relationships/image" Target="../media/image49.png"/><Relationship Id="rId4" Type="http://schemas.openxmlformats.org/officeDocument/2006/relationships/customXml" Target="../ink/ink45.xml"/><Relationship Id="rId3" Type="http://schemas.openxmlformats.org/officeDocument/2006/relationships/image" Target="../media/image48.png"/><Relationship Id="rId2" Type="http://schemas.openxmlformats.org/officeDocument/2006/relationships/customXml" Target="../ink/ink4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875155"/>
            <a:ext cx="8044180" cy="239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337310"/>
            <a:ext cx="10193020" cy="4509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" y="5960110"/>
            <a:ext cx="9645015" cy="410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337945" y="3723005"/>
              <a:ext cx="3481070" cy="86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337945" y="3723005"/>
                <a:ext cx="3481070" cy="8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312410" y="3731895"/>
              <a:ext cx="3463925" cy="641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312410" y="3731895"/>
                <a:ext cx="3463925" cy="6413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934085"/>
            <a:ext cx="4404995" cy="474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821430" y="1184275"/>
              <a:ext cx="2040890" cy="3924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821430" y="1184275"/>
                <a:ext cx="204089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713095" y="1073785"/>
              <a:ext cx="213360" cy="3454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713095" y="1073785"/>
                <a:ext cx="213360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075045" y="1342390"/>
              <a:ext cx="2756535" cy="5797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075045" y="1342390"/>
                <a:ext cx="2756535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698865" y="1414780"/>
              <a:ext cx="635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698865" y="14147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669020" y="1350645"/>
              <a:ext cx="154305" cy="149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669020" y="1350645"/>
                <a:ext cx="154305" cy="149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464550" y="796925"/>
              <a:ext cx="1257300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464550" y="796925"/>
                <a:ext cx="1257300" cy="2051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语言的预处理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1691005"/>
            <a:ext cx="6871335" cy="2023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40095" y="2815590"/>
            <a:ext cx="293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获取到</a:t>
            </a:r>
            <a:r>
              <a:rPr lang="zh-CN" altLang="en-US" b="1">
                <a:solidFill>
                  <a:srgbClr val="FF0000"/>
                </a:solidFill>
              </a:rPr>
              <a:t>占位符</a:t>
            </a:r>
            <a:r>
              <a:rPr lang="zh-CN" altLang="en-US"/>
              <a:t>的个数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3865245"/>
            <a:ext cx="7390130" cy="497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545830" y="4021455"/>
              <a:ext cx="285750" cy="3200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545830" y="4021455"/>
                <a:ext cx="28575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9636125" y="4008755"/>
              <a:ext cx="277495" cy="3371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9636125" y="4008755"/>
                <a:ext cx="277495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72075" y="4417695"/>
              <a:ext cx="4754245" cy="685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72075" y="4417695"/>
                <a:ext cx="4754245" cy="685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09115"/>
            <a:ext cx="10622280" cy="3837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01845" y="2675255"/>
              <a:ext cx="903605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01845" y="2675255"/>
                <a:ext cx="90360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212205" y="2645410"/>
              <a:ext cx="788670" cy="692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212205" y="2645410"/>
                <a:ext cx="78867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048885" y="2053590"/>
              <a:ext cx="1747520" cy="3073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048885" y="2053590"/>
                <a:ext cx="1747520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019040" y="2228215"/>
              <a:ext cx="264795" cy="1708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019040" y="2228215"/>
                <a:ext cx="264795" cy="1708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335" y="1834515"/>
            <a:ext cx="6158865" cy="1413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1823085"/>
            <a:ext cx="10668635" cy="32804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013200" y="3902075"/>
              <a:ext cx="508000" cy="304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013200" y="3902075"/>
                <a:ext cx="5080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912360" y="3914775"/>
              <a:ext cx="358140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912360" y="3914775"/>
                <a:ext cx="35814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700395" y="3872230"/>
              <a:ext cx="455930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700395" y="3872230"/>
                <a:ext cx="45593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7276465" y="3897630"/>
              <a:ext cx="2253615" cy="86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7276465" y="3897630"/>
                <a:ext cx="2253615" cy="8636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0580" y="1344930"/>
            <a:ext cx="7005320" cy="5264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816985" y="1678305"/>
              <a:ext cx="924560" cy="346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816985" y="1678305"/>
                <a:ext cx="92456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485640" y="1644650"/>
              <a:ext cx="264795" cy="2774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485640" y="1644650"/>
                <a:ext cx="264795" cy="2774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6580" y="1534795"/>
            <a:ext cx="11233150" cy="470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630295" y="3412490"/>
              <a:ext cx="84010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630295" y="3412490"/>
                <a:ext cx="84010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776470" y="3689350"/>
              <a:ext cx="75882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776470" y="3689350"/>
                <a:ext cx="75882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148070" y="3710305"/>
              <a:ext cx="1223010" cy="393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148070" y="3710305"/>
                <a:ext cx="1223010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51280" y="2134235"/>
              <a:ext cx="890905" cy="31623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51280" y="2134235"/>
                <a:ext cx="890905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830" y="1691005"/>
            <a:ext cx="10004425" cy="4167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10" y="1482090"/>
            <a:ext cx="5751830" cy="1131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775" y="1795780"/>
            <a:ext cx="9711690" cy="4378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820535" y="3590925"/>
              <a:ext cx="3863975" cy="111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820535" y="3590925"/>
                <a:ext cx="386397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9989820" y="3889375"/>
              <a:ext cx="570865" cy="260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9989820" y="3889375"/>
                <a:ext cx="57086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687830" y="4183380"/>
              <a:ext cx="5213985" cy="140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687830" y="4183380"/>
                <a:ext cx="5213985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572125" y="3970020"/>
              <a:ext cx="324485" cy="3117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572125" y="3970020"/>
                <a:ext cx="32448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872730" y="4498340"/>
              <a:ext cx="1674495" cy="393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872730" y="4498340"/>
                <a:ext cx="1674495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513205" y="4754245"/>
              <a:ext cx="189992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513205" y="4754245"/>
                <a:ext cx="189992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482590" y="2215515"/>
              <a:ext cx="1308735" cy="3327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482590" y="2215515"/>
                <a:ext cx="1308735" cy="3327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223635" y="1609725"/>
            <a:ext cx="2487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代表的是一个输出参数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2975" y="1835150"/>
            <a:ext cx="10306685" cy="4144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783955" y="3884930"/>
              <a:ext cx="2092325" cy="901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783955" y="3884930"/>
                <a:ext cx="2092325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329690" y="4161790"/>
              <a:ext cx="2066290" cy="1117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329690" y="4161790"/>
                <a:ext cx="2066290" cy="111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预处理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SQL</a:t>
            </a:r>
            <a:r>
              <a:rPr lang="zh-CN" altLang="en-US">
                <a:sym typeface="+mn-ea"/>
              </a:rPr>
              <a:t>之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6540" y="1431290"/>
            <a:ext cx="7645400" cy="52317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472565"/>
            <a:ext cx="4124960" cy="929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463800"/>
            <a:ext cx="7496175" cy="233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410" y="4268470"/>
            <a:ext cx="4906645" cy="2444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274445" y="4035425"/>
              <a:ext cx="2774950" cy="927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274445" y="4035425"/>
                <a:ext cx="2774950" cy="92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读写操作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1575" y="1699260"/>
            <a:ext cx="488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直接看源码吧，代码量有点儿长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" y="2602230"/>
            <a:ext cx="9893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总结一下：</a:t>
            </a:r>
            <a:endParaRPr lang="zh-CN" altLang="en-US"/>
          </a:p>
          <a:p>
            <a:pPr indent="457200"/>
            <a:r>
              <a:rPr lang="en-US" altLang="zh-CN" b="1">
                <a:solidFill>
                  <a:srgbClr val="FF0000"/>
                </a:solidFill>
              </a:rPr>
              <a:t>1. mysql_query</a:t>
            </a:r>
            <a:r>
              <a:rPr lang="zh-CN" altLang="en-US"/>
              <a:t>函数无法解决</a:t>
            </a:r>
            <a:r>
              <a:rPr lang="en-US" altLang="zh-CN"/>
              <a:t>SQL</a:t>
            </a:r>
            <a:r>
              <a:rPr lang="zh-CN" altLang="en-US"/>
              <a:t>注入的问题，</a:t>
            </a:r>
            <a:r>
              <a:rPr lang="zh-CN" altLang="en-US">
                <a:solidFill>
                  <a:srgbClr val="FF0000"/>
                </a:solidFill>
              </a:rPr>
              <a:t>不建议使用</a:t>
            </a:r>
            <a:r>
              <a:rPr lang="zh-CN" altLang="en-US"/>
              <a:t>，或者要慎用。除非已经实现了对</a:t>
            </a:r>
            <a:r>
              <a:rPr lang="en-US" altLang="zh-CN"/>
              <a:t>SQL</a:t>
            </a:r>
            <a:r>
              <a:rPr lang="zh-CN" altLang="en-US"/>
              <a:t>语句的预处理操作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en-US" altLang="zh-CN"/>
              <a:t>2. PREPARE STMT</a:t>
            </a:r>
            <a:r>
              <a:rPr lang="zh-CN" altLang="en-US"/>
              <a:t>相关函数可以解决</a:t>
            </a:r>
            <a:r>
              <a:rPr lang="en-US" altLang="zh-CN"/>
              <a:t>SQL</a:t>
            </a:r>
            <a:r>
              <a:rPr lang="zh-CN" altLang="en-US"/>
              <a:t>注入的问题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4120" y="1384300"/>
            <a:ext cx="831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MySQL中的存储过程是</a:t>
            </a:r>
            <a:r>
              <a:rPr lang="zh-CN" altLang="en-US">
                <a:solidFill>
                  <a:srgbClr val="FF0000"/>
                </a:solidFill>
              </a:rPr>
              <a:t>一组预编译的SQL语句</a:t>
            </a:r>
            <a:r>
              <a:rPr lang="zh-CN" altLang="en-US"/>
              <a:t>，可以</a:t>
            </a:r>
            <a:r>
              <a:rPr lang="zh-CN" altLang="en-US">
                <a:solidFill>
                  <a:srgbClr val="FF0000"/>
                </a:solidFill>
              </a:rPr>
              <a:t>像函数</a:t>
            </a:r>
            <a:r>
              <a:rPr lang="zh-CN" altLang="en-US"/>
              <a:t>一样在数据库中进行存储和调用。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它们允许在数据库中定义一系列操作，然后通过简单的调用来执行这些操作，而不必每次都重新编写相同的SQL代码。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存储过程通常用于实现</a:t>
            </a:r>
            <a:r>
              <a:rPr lang="zh-CN" altLang="en-US">
                <a:solidFill>
                  <a:srgbClr val="FF0000"/>
                </a:solidFill>
              </a:rPr>
              <a:t>复杂的业务逻辑</a:t>
            </a:r>
            <a:r>
              <a:rPr lang="zh-CN" altLang="en-US"/>
              <a:t>或</a:t>
            </a:r>
            <a:r>
              <a:rPr lang="zh-CN" altLang="en-US">
                <a:solidFill>
                  <a:srgbClr val="FF0000"/>
                </a:solidFill>
              </a:rPr>
              <a:t>执行频繁的数据库操作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90295" y="311785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语法格式：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535" y="3693795"/>
            <a:ext cx="7764145" cy="25158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语法格式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663065"/>
            <a:ext cx="8684260" cy="449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45" y="120015"/>
            <a:ext cx="4424680" cy="1433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476625" y="2023745"/>
              <a:ext cx="1708785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476625" y="2023745"/>
                <a:ext cx="170878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444490" y="2011045"/>
              <a:ext cx="1474470" cy="812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444490" y="2011045"/>
                <a:ext cx="1474470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446645" y="2687955"/>
              <a:ext cx="29845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446645" y="2687955"/>
                <a:ext cx="298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038600" y="1265555"/>
              <a:ext cx="767715" cy="281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038600" y="1265555"/>
                <a:ext cx="767715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017645" y="158115"/>
              <a:ext cx="88201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017645" y="158115"/>
                <a:ext cx="88201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8750300" y="3637915"/>
              <a:ext cx="707390" cy="26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8750300" y="3637915"/>
                <a:ext cx="70739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713230" y="3876675"/>
              <a:ext cx="234950" cy="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713230" y="3876675"/>
                <a:ext cx="23495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411730" y="3991610"/>
              <a:ext cx="950595" cy="558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411730" y="3991610"/>
                <a:ext cx="95059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210175" y="3983355"/>
              <a:ext cx="499110" cy="51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210175" y="3983355"/>
                <a:ext cx="499110" cy="514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7495" y="1922145"/>
            <a:ext cx="6222365" cy="2742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775835" y="3037205"/>
              <a:ext cx="392430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775835" y="3037205"/>
                <a:ext cx="39243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551305" y="3041650"/>
              <a:ext cx="737235" cy="260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51305" y="3041650"/>
                <a:ext cx="73723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427480" y="3667760"/>
              <a:ext cx="558800" cy="396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427480" y="3667760"/>
                <a:ext cx="558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7092950" y="3680460"/>
              <a:ext cx="14986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7092950" y="3680460"/>
                <a:ext cx="14986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BEGIN... END</a:t>
            </a:r>
            <a:r>
              <a:rPr lang="zh-CN" altLang="en-US"/>
              <a:t>语句块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916430"/>
            <a:ext cx="930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存储过程可以使用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复合语句来包含多个语句。</a:t>
            </a:r>
            <a:endParaRPr lang="zh-CN" altLang="en-US"/>
          </a:p>
          <a:p>
            <a:r>
              <a:rPr lang="zh-CN" altLang="en-US"/>
              <a:t>statement_list 代表一个或多个语句的列表。</a:t>
            </a:r>
            <a:endParaRPr lang="zh-CN" altLang="en-US"/>
          </a:p>
          <a:p>
            <a:r>
              <a:rPr lang="zh-CN" altLang="en-US"/>
              <a:t>statement_list之内每个语句都必须用分号（；）来结尾。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3429000"/>
            <a:ext cx="5257165" cy="90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656455" y="2824480"/>
              <a:ext cx="1746885" cy="647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656455" y="2824480"/>
                <a:ext cx="1746885" cy="6477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1107440" y="4770755"/>
            <a:ext cx="397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存储过程的调用要用</a:t>
            </a:r>
            <a:r>
              <a:rPr lang="en-US" altLang="zh-CN" b="1">
                <a:solidFill>
                  <a:srgbClr val="FF0000"/>
                </a:solidFill>
              </a:rPr>
              <a:t>Call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DECLARE</a:t>
            </a:r>
            <a:r>
              <a:rPr lang="zh-CN" altLang="en-US"/>
              <a:t>声明局部变量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1756410"/>
            <a:ext cx="7807960" cy="66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9340" y="2879090"/>
            <a:ext cx="7940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这个语句被用来</a:t>
            </a:r>
            <a:r>
              <a:rPr lang="zh-CN" altLang="en-US">
                <a:solidFill>
                  <a:srgbClr val="FF0000"/>
                </a:solidFill>
              </a:rPr>
              <a:t>声明局部变量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要给变量提供一个默认值，请包含一个DEFAULT子句。</a:t>
            </a:r>
            <a:endParaRPr lang="zh-CN" altLang="en-US"/>
          </a:p>
          <a:p>
            <a:r>
              <a:rPr lang="zh-CN" altLang="en-US"/>
              <a:t>值可以被指定为一个表达式，不需要为一个常数。</a:t>
            </a:r>
            <a:endParaRPr lang="zh-CN" altLang="en-US"/>
          </a:p>
          <a:p>
            <a:r>
              <a:rPr lang="zh-CN" altLang="en-US"/>
              <a:t>如果没有DEFAULT子句，初始值为NULL。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9340" y="4284980"/>
            <a:ext cx="699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局部变量的</a:t>
            </a:r>
            <a:r>
              <a:rPr lang="zh-CN" altLang="en-US">
                <a:solidFill>
                  <a:srgbClr val="FF0000"/>
                </a:solidFill>
              </a:rPr>
              <a:t>作用范围</a:t>
            </a:r>
            <a:r>
              <a:rPr lang="zh-CN" altLang="en-US"/>
              <a:t>在它被声明的</a:t>
            </a:r>
            <a:r>
              <a:rPr lang="zh-CN" altLang="en-US">
                <a:solidFill>
                  <a:srgbClr val="FF0000"/>
                </a:solidFill>
              </a:rPr>
              <a:t>BEGIN ... END</a:t>
            </a:r>
            <a:r>
              <a:rPr lang="zh-CN" altLang="en-US"/>
              <a:t>块内。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239260" y="1346200"/>
              <a:ext cx="2002155" cy="55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239260" y="1346200"/>
                <a:ext cx="2002155" cy="5588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2666365" y="2406650"/>
            <a:ext cx="2287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不再需要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符号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9055" y="5175250"/>
            <a:ext cx="463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给局部变量更新值，可以使用</a:t>
            </a:r>
            <a:r>
              <a:rPr lang="en-US" altLang="zh-CN">
                <a:solidFill>
                  <a:srgbClr val="FF0000"/>
                </a:solidFill>
              </a:rPr>
              <a:t>SET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6025" y="1875155"/>
            <a:ext cx="5280660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0925" y="2023110"/>
            <a:ext cx="9051925" cy="2149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</a:t>
            </a:r>
            <a:r>
              <a:rPr lang="zh-CN" altLang="en-US">
                <a:solidFill>
                  <a:srgbClr val="FF0000"/>
                </a:solidFill>
              </a:rPr>
              <a:t>条件判断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循环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0450" y="2926080"/>
            <a:ext cx="7152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/>
              <a:t>IF-THEN-ELSE语句：</a:t>
            </a:r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用于基于条件执行不同的代码块。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05780" y="2921635"/>
            <a:ext cx="555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CASE语句：用于基于多个条件执行不同的代码块。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1480" y="3790950"/>
            <a:ext cx="3432175" cy="1710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3790950"/>
            <a:ext cx="3070225" cy="22244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332605" y="2492375"/>
              <a:ext cx="1994535" cy="4819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332605" y="2492375"/>
                <a:ext cx="199453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3003550" y="-621030"/>
              <a:ext cx="635" cy="50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003550" y="-621030"/>
                <a:ext cx="63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187065" y="-1226185"/>
              <a:ext cx="635" cy="6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3187065" y="-12261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054985" y="-1924685"/>
              <a:ext cx="635" cy="6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3054985" y="-19246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3114675" y="-2657475"/>
              <a:ext cx="635" cy="6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114675" y="-265747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3195320" y="-3398520"/>
              <a:ext cx="635" cy="6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3195320" y="-33985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3280410" y="-4109720"/>
              <a:ext cx="635" cy="6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3280410" y="-41097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135630" y="-608965"/>
              <a:ext cx="635" cy="6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3135630" y="-6089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3152775" y="-706755"/>
              <a:ext cx="635" cy="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2"/>
            </p:blipFill>
            <p:spPr>
              <a:xfrm>
                <a:off x="3152775" y="-70675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69890" y="2223770"/>
              <a:ext cx="418465" cy="294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69890" y="2223770"/>
                <a:ext cx="4184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46750" y="2181225"/>
              <a:ext cx="213995" cy="1200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46750" y="2181225"/>
                <a:ext cx="213995" cy="120015"/>
              </a:xfrm>
              <a:prstGeom prst="rect"/>
            </p:spPr>
          </p:pic>
        </mc:Fallback>
      </mc:AlternateContent>
      <p:sp>
        <p:nvSpPr>
          <p:cNvPr id="21" name="文本框 20"/>
          <p:cNvSpPr txBox="1"/>
          <p:nvPr/>
        </p:nvSpPr>
        <p:spPr>
          <a:xfrm>
            <a:off x="6184900" y="172466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模块化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525" y="2178685"/>
            <a:ext cx="5043170" cy="339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3" name="墨迹 22"/>
              <p14:cNvContentPartPr/>
              <p14:nvPr/>
            </p14:nvContentPartPr>
            <p14:xfrm>
              <a:off x="10227945" y="2219325"/>
              <a:ext cx="230505" cy="346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5"/>
            </p:blipFill>
            <p:spPr>
              <a:xfrm>
                <a:off x="10227945" y="2219325"/>
                <a:ext cx="23050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4" name="墨迹 23"/>
              <p14:cNvContentPartPr/>
              <p14:nvPr/>
            </p14:nvContentPartPr>
            <p14:xfrm>
              <a:off x="11050270" y="2228215"/>
              <a:ext cx="183515" cy="3073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7"/>
            </p:blipFill>
            <p:spPr>
              <a:xfrm>
                <a:off x="11050270" y="2228215"/>
                <a:ext cx="183515" cy="3073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WHILE循环：当指定条件为真时，重复执行一组语句。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3474720"/>
            <a:ext cx="2653665" cy="1236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50585" y="3382010"/>
            <a:ext cx="431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REPEAT循环：先执行一组语句，然后重复执行，直到指定条件为真。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4292600"/>
            <a:ext cx="3441065" cy="11982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流控制语句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1682115"/>
            <a:ext cx="8625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在MySQL中，</a:t>
            </a:r>
            <a:r>
              <a:rPr lang="zh-CN" altLang="en-US">
                <a:solidFill>
                  <a:srgbClr val="FF0000"/>
                </a:solidFill>
              </a:rPr>
              <a:t>流控制语句</a:t>
            </a:r>
            <a:r>
              <a:rPr lang="zh-CN" altLang="en-US"/>
              <a:t>用于控制程序的执行流程，包括条件判断、循环和跳转。</a:t>
            </a:r>
            <a:endParaRPr lang="zh-CN" altLang="en-US"/>
          </a:p>
          <a:p>
            <a:r>
              <a:rPr lang="zh-CN" altLang="en-US"/>
              <a:t>主要的流控制语句包括：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6640" y="279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LOOP循环：无限循环，直到遇到LEAVE语句跳出。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023610" y="3543300"/>
            <a:ext cx="431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</a:t>
            </a:r>
            <a:r>
              <a:rPr lang="zh-CN" altLang="en-US"/>
              <a:t>LEAVE语句：用于从循环中跳出。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3521075"/>
            <a:ext cx="2866390" cy="1818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4188460"/>
            <a:ext cx="1486535" cy="54610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5" idx="1"/>
          </p:cNvCxnSpPr>
          <p:nvPr/>
        </p:nvCxnSpPr>
        <p:spPr>
          <a:xfrm flipH="1">
            <a:off x="2867025" y="4461510"/>
            <a:ext cx="3892550" cy="108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1976120"/>
            <a:ext cx="897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IF函数是一个MySQL内置函数，它在条件为真时返回一个值，否则返回另一个值。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其基本语法如下：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535" y="3089910"/>
            <a:ext cx="5293995" cy="59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872865"/>
            <a:ext cx="5978525" cy="1856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1215" y="4709795"/>
            <a:ext cx="336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SELECT </a:t>
            </a:r>
            <a:r>
              <a:rPr lang="zh-CN" altLang="en-US"/>
              <a:t>IF(1 &lt; 5, 'true', 'false'); </a:t>
            </a:r>
            <a:r>
              <a:rPr lang="en-US" altLang="zh-CN"/>
              <a:t>     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969770"/>
            <a:ext cx="10825480" cy="3529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216025" y="5388610"/>
              <a:ext cx="2773680" cy="154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216025" y="5388610"/>
                <a:ext cx="277368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565275" y="3851275"/>
              <a:ext cx="396875" cy="171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565275" y="3851275"/>
                <a:ext cx="39687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3133090" y="3867785"/>
              <a:ext cx="349885" cy="50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3133090" y="3867785"/>
                <a:ext cx="349885" cy="5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1492885" y="4596765"/>
              <a:ext cx="1167765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1492885" y="4596765"/>
                <a:ext cx="11677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1488440" y="3851275"/>
              <a:ext cx="171450" cy="88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1488440" y="3851275"/>
                <a:ext cx="171450" cy="8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测试用例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1410" y="1959610"/>
            <a:ext cx="9715500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984375"/>
            <a:ext cx="10742930" cy="32988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5205" y="1601470"/>
            <a:ext cx="9656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MySQL中存储过程（</a:t>
            </a:r>
            <a:r>
              <a:rPr lang="zh-CN" altLang="en-US">
                <a:solidFill>
                  <a:srgbClr val="FF0000"/>
                </a:solidFill>
              </a:rPr>
              <a:t>Stored Procedure</a:t>
            </a:r>
            <a:r>
              <a:rPr lang="zh-CN" altLang="en-US"/>
              <a:t>）和函数（</a:t>
            </a:r>
            <a:r>
              <a:rPr lang="zh-CN" altLang="en-US">
                <a:solidFill>
                  <a:srgbClr val="FF0000"/>
                </a:solidFill>
              </a:rPr>
              <a:t>Function</a:t>
            </a:r>
            <a:r>
              <a:rPr lang="zh-CN" altLang="en-US"/>
              <a:t>）是两种可重用的数据库对象，它们都可以在数据库中存储并被调用执行。它们之间的主要区别在于以下几个方面：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1085" y="2414270"/>
            <a:ext cx="9924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 返回值类型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存储过程</a:t>
            </a:r>
            <a:r>
              <a:rPr lang="zh-CN" altLang="en-US"/>
              <a:t>可以不返回任何值，也可以返回多个结果集或输出参数。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函数必须返回一个值，可以是标量（单个值）或表（集合值）。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3671570"/>
            <a:ext cx="102971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 用途：</a:t>
            </a:r>
            <a:endParaRPr lang="en-US" altLang="zh-CN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solidFill>
                  <a:srgbClr val="FF0000"/>
                </a:solidFill>
              </a:rPr>
              <a:t>存储过程</a:t>
            </a:r>
            <a:r>
              <a:rPr lang="en-US" altLang="zh-CN"/>
              <a:t>通常用于执行</a:t>
            </a:r>
            <a:r>
              <a:rPr lang="en-US" altLang="zh-CN">
                <a:solidFill>
                  <a:srgbClr val="FF0000"/>
                </a:solidFill>
              </a:rPr>
              <a:t>一系列的SQL语句</a:t>
            </a:r>
            <a:r>
              <a:rPr lang="en-US" altLang="zh-CN"/>
              <a:t>来完成特定的任务或业务逻辑。它们可以包含DML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语句（如SELECT、INSERT、UPDATE、DELETE）以及流控制语句（如IF、WHILE、CASE）等。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函数主要用于计算并返回一个单一的值，类似于程序中的函数。它们通常执行一些数据转换或处理操作，但</a:t>
            </a:r>
            <a:r>
              <a:rPr lang="en-US" altLang="zh-CN">
                <a:solidFill>
                  <a:srgbClr val="FF0000"/>
                </a:solidFill>
              </a:rPr>
              <a:t>不进行数据修改</a:t>
            </a:r>
            <a:r>
              <a:rPr lang="en-US" altLang="zh-CN"/>
              <a:t>。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77595" y="5400675"/>
            <a:ext cx="8583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3 </a:t>
            </a:r>
            <a:r>
              <a:rPr lang="zh-CN" altLang="en-US" sz="2400"/>
              <a:t>使用方式：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调用存储过程使用</a:t>
            </a:r>
            <a:r>
              <a:rPr lang="zh-CN" altLang="en-US">
                <a:solidFill>
                  <a:srgbClr val="FF0000"/>
                </a:solidFill>
              </a:rPr>
              <a:t>CALL</a:t>
            </a:r>
            <a:r>
              <a:rPr lang="zh-CN" altLang="en-US"/>
              <a:t>语句，并可以传递输入参数和接收输出参数。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调用函数直接在SQL语句中使用，并可以将其作为表达式的一部分使用。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存储过程和函数的区别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7905" y="2308225"/>
            <a:ext cx="93967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4.</a:t>
            </a:r>
            <a:r>
              <a:rPr lang="zh-CN" altLang="en-US" sz="2400"/>
              <a:t>事务支持：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存储过程可以</a:t>
            </a:r>
            <a:r>
              <a:rPr lang="zh-CN" altLang="en-US">
                <a:solidFill>
                  <a:srgbClr val="FF0000"/>
                </a:solidFill>
              </a:rPr>
              <a:t>包含事务控制语句</a:t>
            </a:r>
            <a:r>
              <a:rPr lang="zh-CN" altLang="en-US"/>
              <a:t>（如BEGIN、COMMIT、ROLLBACK），因此可以在一个单独的单元内执行一系列操作，</a:t>
            </a:r>
            <a:r>
              <a:rPr lang="zh-CN" altLang="en-US">
                <a:solidFill>
                  <a:srgbClr val="FF0000"/>
                </a:solidFill>
              </a:rPr>
              <a:t>并保证事务的完整性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函数</a:t>
            </a:r>
            <a:r>
              <a:rPr lang="zh-CN" altLang="en-US">
                <a:solidFill>
                  <a:srgbClr val="FF0000"/>
                </a:solidFill>
              </a:rPr>
              <a:t>不能包含事务控制语句</a:t>
            </a:r>
            <a:r>
              <a:rPr lang="zh-CN" altLang="en-US"/>
              <a:t>，因为它们通常用于查询数据而不是修改数据。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7905" y="4152900"/>
            <a:ext cx="9000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5. </a:t>
            </a:r>
            <a:r>
              <a:rPr lang="zh-CN" altLang="en-US" sz="2400"/>
              <a:t>语法差异：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存储过程使用</a:t>
            </a:r>
            <a:r>
              <a:rPr lang="zh-CN" altLang="en-US">
                <a:solidFill>
                  <a:srgbClr val="FF0000"/>
                </a:solidFill>
              </a:rPr>
              <a:t>CREATE PROCEDURE</a:t>
            </a:r>
            <a:r>
              <a:rPr lang="zh-CN" altLang="en-US"/>
              <a:t>语句来创建，函数使用</a:t>
            </a:r>
            <a:r>
              <a:rPr lang="zh-CN" altLang="en-US">
                <a:solidFill>
                  <a:srgbClr val="FF0000"/>
                </a:solidFill>
              </a:rPr>
              <a:t>CREATE FUNCTION</a:t>
            </a:r>
            <a:r>
              <a:rPr lang="zh-CN" altLang="en-US"/>
              <a:t>语句来创建。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存储过程内部使用SELECT语句返回结果集，而函数使用RETURN语句返回值。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预处理语句的执行步骤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" y="1510030"/>
            <a:ext cx="11725275" cy="413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448945"/>
            <a:ext cx="2009775" cy="1158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016625" y="650240"/>
              <a:ext cx="1085215" cy="22047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016625" y="650240"/>
                <a:ext cx="1085215" cy="2204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43090" y="558165"/>
              <a:ext cx="211455" cy="2241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43090" y="558165"/>
                <a:ext cx="2114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153910" y="430530"/>
              <a:ext cx="1967230" cy="365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153910" y="430530"/>
                <a:ext cx="196723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148840" y="3824605"/>
              <a:ext cx="154559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148840" y="3824605"/>
                <a:ext cx="15455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209800" y="4469765"/>
              <a:ext cx="1296035" cy="927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209800" y="4469765"/>
                <a:ext cx="12960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5344795" y="4904740"/>
              <a:ext cx="221361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5344795" y="4904740"/>
                <a:ext cx="2213610" cy="4445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582410" y="4030345"/>
            <a:ext cx="302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输出参数</a:t>
            </a:r>
            <a:r>
              <a:rPr lang="en-US" altLang="zh-CN" b="1">
                <a:solidFill>
                  <a:srgbClr val="FF0000"/>
                </a:solidFill>
              </a:rPr>
              <a:t>MYSQL_BIND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943090" y="4364355"/>
              <a:ext cx="321310" cy="2203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943090" y="4364355"/>
                <a:ext cx="3213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057390" y="4320540"/>
              <a:ext cx="303530" cy="1676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057390" y="4320540"/>
                <a:ext cx="303530" cy="16764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9585325" y="1523365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MYSQL_STMT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9813925" y="1878965"/>
            <a:ext cx="219075" cy="271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语言的预处理</a:t>
            </a:r>
            <a:r>
              <a:rPr lang="en-US" altLang="zh-CN">
                <a:sym typeface="+mn-ea"/>
              </a:rPr>
              <a:t>API</a:t>
            </a:r>
            <a:r>
              <a:rPr lang="zh-CN" altLang="en-US">
                <a:sym typeface="+mn-ea"/>
              </a:rPr>
              <a:t>之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数据结构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1720" y="2054860"/>
            <a:ext cx="10402570" cy="3427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116965" y="2492375"/>
              <a:ext cx="532765" cy="3155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116965" y="2492375"/>
                <a:ext cx="53276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252855" y="3105785"/>
              <a:ext cx="541655" cy="2432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252855" y="3105785"/>
                <a:ext cx="541655" cy="2432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MYSQL_STMT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04995" y="186055"/>
            <a:ext cx="4023995" cy="1859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2150745"/>
            <a:ext cx="8738235" cy="151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" y="3773805"/>
            <a:ext cx="5100320" cy="271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5274945"/>
            <a:ext cx="5965825" cy="824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539230" y="147955"/>
              <a:ext cx="1261745" cy="3327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539230" y="147955"/>
                <a:ext cx="1261745" cy="332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7298055" y="1010285"/>
              <a:ext cx="281940" cy="132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7298055" y="1010285"/>
                <a:ext cx="281940" cy="13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7416800" y="1396365"/>
              <a:ext cx="281940" cy="1409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7416800" y="1396365"/>
                <a:ext cx="281940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7886700" y="1787525"/>
              <a:ext cx="325755" cy="1758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7886700" y="1787525"/>
                <a:ext cx="32575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123690" y="2586355"/>
              <a:ext cx="400685" cy="1720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123690" y="2586355"/>
                <a:ext cx="400685" cy="17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987800" y="2748915"/>
              <a:ext cx="597535" cy="2197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987800" y="2748915"/>
                <a:ext cx="597535" cy="219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5985" y="1652270"/>
            <a:ext cx="8856345" cy="444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4345" y="4693920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指向参数的首地址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3054985" y="2308860"/>
              <a:ext cx="1261110" cy="1200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3054985" y="2308860"/>
                <a:ext cx="1261110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247515" y="2334895"/>
              <a:ext cx="120015" cy="1879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247515" y="2334895"/>
                <a:ext cx="120015" cy="18796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425950" y="2270125"/>
            <a:ext cx="532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该参数为空，就设置为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不为空就设置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3885565" y="2083435"/>
              <a:ext cx="754380" cy="685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3885565" y="2083435"/>
                <a:ext cx="75438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4494530" y="2019300"/>
              <a:ext cx="158115" cy="1924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4494530" y="2019300"/>
                <a:ext cx="158115" cy="192405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4779645" y="1843405"/>
            <a:ext cx="327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8280" y="332105"/>
            <a:ext cx="2449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可以作为</a:t>
            </a:r>
            <a:r>
              <a:rPr lang="zh-CN" altLang="en-US" sz="2400" b="1">
                <a:solidFill>
                  <a:srgbClr val="FF0000"/>
                </a:solidFill>
              </a:rPr>
              <a:t>输入参数</a:t>
            </a:r>
            <a:endParaRPr lang="zh-CN" altLang="en-US" sz="2400" b="1">
              <a:solidFill>
                <a:srgbClr val="FF0000"/>
              </a:solidFill>
            </a:endParaRPr>
          </a:p>
          <a:p>
            <a:endParaRPr lang="zh-CN" altLang="en-US" sz="24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142230" y="4873625"/>
              <a:ext cx="413385" cy="171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5142230" y="4873625"/>
                <a:ext cx="41338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5440045" y="4741545"/>
              <a:ext cx="158750" cy="2813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"/>
            </p:blipFill>
            <p:spPr>
              <a:xfrm>
                <a:off x="5440045" y="4741545"/>
                <a:ext cx="158750" cy="2813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1983740"/>
            <a:ext cx="7950200" cy="3778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107305" y="808990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用来存储绑定的参数</a:t>
            </a:r>
            <a:r>
              <a:rPr lang="en-US" altLang="zh-CN"/>
              <a:t> --&gt; </a:t>
            </a:r>
            <a:r>
              <a:rPr lang="zh-CN" altLang="en-US">
                <a:solidFill>
                  <a:srgbClr val="FF0000"/>
                </a:solidFill>
              </a:rPr>
              <a:t>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9710" y="4465955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指定参数的类型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2940050" y="2532380"/>
              <a:ext cx="1252855" cy="277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2940050" y="2532380"/>
                <a:ext cx="1252855" cy="277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124325" y="2670810"/>
              <a:ext cx="158115" cy="184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124325" y="2670810"/>
                <a:ext cx="158115" cy="1841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60240" y="267462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指向缓冲区的首地址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2500" y="368871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buffer</a:t>
            </a:r>
            <a:r>
              <a:rPr lang="zh-CN" altLang="en-US">
                <a:solidFill>
                  <a:srgbClr val="FF0000"/>
                </a:solidFill>
              </a:rPr>
              <a:t>的大小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6045" y="365125"/>
            <a:ext cx="290131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也可以作为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输出参数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6" name="墨迹 15"/>
              <p14:cNvContentPartPr/>
              <p14:nvPr/>
            </p14:nvContentPartPr>
            <p14:xfrm>
              <a:off x="4315460" y="3855085"/>
              <a:ext cx="461645" cy="355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7"/>
            </p:blipFill>
            <p:spPr>
              <a:xfrm>
                <a:off x="4315460" y="3855085"/>
                <a:ext cx="461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墨迹 16"/>
              <p14:cNvContentPartPr/>
              <p14:nvPr/>
            </p14:nvContentPartPr>
            <p14:xfrm>
              <a:off x="4714875" y="3797935"/>
              <a:ext cx="93345" cy="1981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9"/>
            </p:blipFill>
            <p:spPr>
              <a:xfrm>
                <a:off x="4714875" y="3797935"/>
                <a:ext cx="93345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0" name="墨迹 19"/>
              <p14:cNvContentPartPr/>
              <p14:nvPr/>
            </p14:nvContentPartPr>
            <p14:xfrm>
              <a:off x="4899660" y="4667250"/>
              <a:ext cx="39116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1"/>
            </p:blipFill>
            <p:spPr>
              <a:xfrm>
                <a:off x="4899660" y="4667250"/>
                <a:ext cx="3911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墨迹 20"/>
              <p14:cNvContentPartPr/>
              <p14:nvPr/>
            </p14:nvContentPartPr>
            <p14:xfrm>
              <a:off x="5233035" y="4623435"/>
              <a:ext cx="123825" cy="1498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3"/>
            </p:blipFill>
            <p:spPr>
              <a:xfrm>
                <a:off x="5233035" y="4623435"/>
                <a:ext cx="123825" cy="1498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MYSQL_BIND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645" y="1397000"/>
            <a:ext cx="9389110" cy="5252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431925" y="3181985"/>
              <a:ext cx="4673600" cy="990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431925" y="3181985"/>
                <a:ext cx="4673600" cy="99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321435" y="5133340"/>
              <a:ext cx="3041650" cy="558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321435" y="5133340"/>
                <a:ext cx="3041650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414780" y="5452745"/>
              <a:ext cx="3101975" cy="768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414780" y="5452745"/>
                <a:ext cx="31019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9110" y="2360295"/>
              <a:ext cx="3246755" cy="42646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9110" y="2360295"/>
                <a:ext cx="3246755" cy="42646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5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6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7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2213</Words>
  <Application>WPS 演示</Application>
  <PresentationFormat>宽屏</PresentationFormat>
  <Paragraphs>205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数据库</vt:lpstr>
      <vt:lpstr>C语言的预处理SQL之API</vt:lpstr>
      <vt:lpstr>预处理SQL的语法格式</vt:lpstr>
      <vt:lpstr>预处理语句的执行步骤</vt:lpstr>
      <vt:lpstr>C语言的预处理API之数据结构</vt:lpstr>
      <vt:lpstr>MYSQL_STMT</vt:lpstr>
      <vt:lpstr>MYSQL_BIND</vt:lpstr>
      <vt:lpstr>MYSQL_BIND</vt:lpstr>
      <vt:lpstr>MYSQL_BIND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C语言的预处理API</vt:lpstr>
      <vt:lpstr>读写操作</vt:lpstr>
      <vt:lpstr>存储过程</vt:lpstr>
      <vt:lpstr>语法格式</vt:lpstr>
      <vt:lpstr>示例</vt:lpstr>
      <vt:lpstr>BEGIN... END语句块</vt:lpstr>
      <vt:lpstr>DECLARE声明局部变量</vt:lpstr>
      <vt:lpstr>测试用例1</vt:lpstr>
      <vt:lpstr>测试用例2</vt:lpstr>
      <vt:lpstr>流控制语句</vt:lpstr>
      <vt:lpstr>流控制语句</vt:lpstr>
      <vt:lpstr>流控制语句</vt:lpstr>
      <vt:lpstr>IF函数</vt:lpstr>
      <vt:lpstr>测试用例1</vt:lpstr>
      <vt:lpstr>测试用例2</vt:lpstr>
      <vt:lpstr>测试用例3</vt:lpstr>
      <vt:lpstr>存储过程和函数的区别</vt:lpstr>
      <vt:lpstr>存储过程和函数的区别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1712</cp:revision>
  <dcterms:created xsi:type="dcterms:W3CDTF">2022-04-27T23:26:00Z</dcterms:created>
  <dcterms:modified xsi:type="dcterms:W3CDTF">2024-06-11T10:16:50Z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2052-12.1.0.16929</vt:lpwstr>
  </property>
</Properties>
</file>